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2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theme/theme3.xml" ContentType="application/vnd.openxmlformats-officedocument.theme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  <p:sldMasterId id="2147483664" r:id="rId2"/>
    <p:sldMasterId id="2147483655" r:id="rId3"/>
    <p:sldMasterId id="2147484069" r:id="rId4"/>
  </p:sldMasterIdLst>
  <p:notesMasterIdLst>
    <p:notesMasterId r:id="rId15"/>
  </p:notesMasterIdLst>
  <p:handoutMasterIdLst>
    <p:handoutMasterId r:id="rId16"/>
  </p:handoutMasterIdLst>
  <p:sldIdLst>
    <p:sldId id="499" r:id="rId5"/>
    <p:sldId id="487" r:id="rId6"/>
    <p:sldId id="496" r:id="rId7"/>
    <p:sldId id="497" r:id="rId8"/>
    <p:sldId id="504" r:id="rId9"/>
    <p:sldId id="505" r:id="rId10"/>
    <p:sldId id="498" r:id="rId11"/>
    <p:sldId id="503" r:id="rId12"/>
    <p:sldId id="506" r:id="rId13"/>
    <p:sldId id="486" r:id="rId14"/>
  </p:sldIdLst>
  <p:sldSz cx="18286413" cy="10287000"/>
  <p:notesSz cx="7069138" cy="11209338"/>
  <p:defaultTextStyle>
    <a:defPPr>
      <a:defRPr lang="ja-JP"/>
    </a:defPPr>
    <a:lvl1pPr marL="0" algn="l" defTabSz="1632753" rtl="0" eaLnBrk="1" latinLnBrk="0" hangingPunct="1">
      <a:defRPr kumimoji="1" sz="3200" kern="1200">
        <a:solidFill>
          <a:schemeClr val="tx1"/>
        </a:solidFill>
        <a:latin typeface="+mn-lt"/>
        <a:ea typeface="+mn-ea"/>
        <a:cs typeface="+mn-cs"/>
      </a:defRPr>
    </a:lvl1pPr>
    <a:lvl2pPr marL="816376" algn="l" defTabSz="1632753" rtl="0" eaLnBrk="1" latinLnBrk="0" hangingPunct="1">
      <a:defRPr kumimoji="1" sz="3200" kern="1200">
        <a:solidFill>
          <a:schemeClr val="tx1"/>
        </a:solidFill>
        <a:latin typeface="+mn-lt"/>
        <a:ea typeface="+mn-ea"/>
        <a:cs typeface="+mn-cs"/>
      </a:defRPr>
    </a:lvl2pPr>
    <a:lvl3pPr marL="1632753" algn="l" defTabSz="1632753" rtl="0" eaLnBrk="1" latinLnBrk="0" hangingPunct="1">
      <a:defRPr kumimoji="1" sz="3200" kern="1200">
        <a:solidFill>
          <a:schemeClr val="tx1"/>
        </a:solidFill>
        <a:latin typeface="+mn-lt"/>
        <a:ea typeface="+mn-ea"/>
        <a:cs typeface="+mn-cs"/>
      </a:defRPr>
    </a:lvl3pPr>
    <a:lvl4pPr marL="2449129" algn="l" defTabSz="1632753" rtl="0" eaLnBrk="1" latinLnBrk="0" hangingPunct="1">
      <a:defRPr kumimoji="1" sz="3200" kern="1200">
        <a:solidFill>
          <a:schemeClr val="tx1"/>
        </a:solidFill>
        <a:latin typeface="+mn-lt"/>
        <a:ea typeface="+mn-ea"/>
        <a:cs typeface="+mn-cs"/>
      </a:defRPr>
    </a:lvl4pPr>
    <a:lvl5pPr marL="3265505" algn="l" defTabSz="1632753" rtl="0" eaLnBrk="1" latinLnBrk="0" hangingPunct="1">
      <a:defRPr kumimoji="1" sz="3200" kern="1200">
        <a:solidFill>
          <a:schemeClr val="tx1"/>
        </a:solidFill>
        <a:latin typeface="+mn-lt"/>
        <a:ea typeface="+mn-ea"/>
        <a:cs typeface="+mn-cs"/>
      </a:defRPr>
    </a:lvl5pPr>
    <a:lvl6pPr marL="4081882" algn="l" defTabSz="1632753" rtl="0" eaLnBrk="1" latinLnBrk="0" hangingPunct="1">
      <a:defRPr kumimoji="1" sz="3200" kern="1200">
        <a:solidFill>
          <a:schemeClr val="tx1"/>
        </a:solidFill>
        <a:latin typeface="+mn-lt"/>
        <a:ea typeface="+mn-ea"/>
        <a:cs typeface="+mn-cs"/>
      </a:defRPr>
    </a:lvl6pPr>
    <a:lvl7pPr marL="4898258" algn="l" defTabSz="1632753" rtl="0" eaLnBrk="1" latinLnBrk="0" hangingPunct="1">
      <a:defRPr kumimoji="1" sz="3200" kern="1200">
        <a:solidFill>
          <a:schemeClr val="tx1"/>
        </a:solidFill>
        <a:latin typeface="+mn-lt"/>
        <a:ea typeface="+mn-ea"/>
        <a:cs typeface="+mn-cs"/>
      </a:defRPr>
    </a:lvl7pPr>
    <a:lvl8pPr marL="5714634" algn="l" defTabSz="1632753" rtl="0" eaLnBrk="1" latinLnBrk="0" hangingPunct="1">
      <a:defRPr kumimoji="1" sz="3200" kern="1200">
        <a:solidFill>
          <a:schemeClr val="tx1"/>
        </a:solidFill>
        <a:latin typeface="+mn-lt"/>
        <a:ea typeface="+mn-ea"/>
        <a:cs typeface="+mn-cs"/>
      </a:defRPr>
    </a:lvl8pPr>
    <a:lvl9pPr marL="6531011" algn="l" defTabSz="1632753" rtl="0" eaLnBrk="1" latinLnBrk="0" hangingPunct="1">
      <a:defRPr kumimoji="1" sz="3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8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24" autoAdjust="0"/>
    <p:restoredTop sz="84778" autoAdjust="0"/>
  </p:normalViewPr>
  <p:slideViewPr>
    <p:cSldViewPr snapToGrid="0">
      <p:cViewPr varScale="1">
        <p:scale>
          <a:sx n="41" d="100"/>
          <a:sy n="41" d="100"/>
        </p:scale>
        <p:origin x="786" y="72"/>
      </p:cViewPr>
      <p:guideLst>
        <p:guide orient="horz" pos="3238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836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3293" cy="562413"/>
          </a:xfrm>
          <a:prstGeom prst="rect">
            <a:avLst/>
          </a:prstGeom>
        </p:spPr>
        <p:txBody>
          <a:bodyPr vert="horz" lIns="100668" tIns="50334" rIns="100668" bIns="50334" rtlCol="0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4211" y="0"/>
            <a:ext cx="3063293" cy="562413"/>
          </a:xfrm>
          <a:prstGeom prst="rect">
            <a:avLst/>
          </a:prstGeom>
        </p:spPr>
        <p:txBody>
          <a:bodyPr vert="horz" lIns="100668" tIns="50334" rIns="100668" bIns="50334" rtlCol="0"/>
          <a:lstStyle>
            <a:lvl1pPr algn="r">
              <a:defRPr sz="1300"/>
            </a:lvl1pPr>
          </a:lstStyle>
          <a:p>
            <a:fld id="{037D601D-3308-4723-B442-060156849987}" type="datetimeFigureOut">
              <a:rPr lang="id-ID" smtClean="0"/>
              <a:pPr/>
              <a:t>26/03/2019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646930"/>
            <a:ext cx="3063293" cy="562412"/>
          </a:xfrm>
          <a:prstGeom prst="rect">
            <a:avLst/>
          </a:prstGeom>
        </p:spPr>
        <p:txBody>
          <a:bodyPr vert="horz" lIns="100668" tIns="50334" rIns="100668" bIns="50334" rtlCol="0" anchor="b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4211" y="10646930"/>
            <a:ext cx="3063293" cy="562412"/>
          </a:xfrm>
          <a:prstGeom prst="rect">
            <a:avLst/>
          </a:prstGeom>
        </p:spPr>
        <p:txBody>
          <a:bodyPr vert="horz" lIns="100668" tIns="50334" rIns="100668" bIns="50334" rtlCol="0" anchor="b"/>
          <a:lstStyle>
            <a:lvl1pPr algn="r">
              <a:defRPr sz="1300"/>
            </a:lvl1pPr>
          </a:lstStyle>
          <a:p>
            <a:fld id="{74456E30-7130-493E-85F7-EDEE7611DF00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188677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63293" cy="560466"/>
          </a:xfrm>
          <a:prstGeom prst="rect">
            <a:avLst/>
          </a:prstGeom>
        </p:spPr>
        <p:txBody>
          <a:bodyPr vert="horz" lIns="100668" tIns="50334" rIns="100668" bIns="50334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04211" y="1"/>
            <a:ext cx="3063293" cy="560466"/>
          </a:xfrm>
          <a:prstGeom prst="rect">
            <a:avLst/>
          </a:prstGeom>
        </p:spPr>
        <p:txBody>
          <a:bodyPr vert="horz" lIns="100668" tIns="50334" rIns="100668" bIns="50334" rtlCol="0"/>
          <a:lstStyle>
            <a:lvl1pPr algn="r">
              <a:defRPr sz="1300"/>
            </a:lvl1pPr>
          </a:lstStyle>
          <a:p>
            <a:fld id="{C440410B-B5DF-44D5-B438-62561615F79B}" type="datetimeFigureOut">
              <a:rPr kumimoji="1" lang="ja-JP" altLang="en-US" smtClean="0"/>
              <a:pPr/>
              <a:t>2019/3/26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-201613" y="839788"/>
            <a:ext cx="7472363" cy="42052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00668" tIns="50334" rIns="100668" bIns="50334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06915" y="5324435"/>
            <a:ext cx="5655310" cy="5044202"/>
          </a:xfrm>
          <a:prstGeom prst="rect">
            <a:avLst/>
          </a:prstGeom>
        </p:spPr>
        <p:txBody>
          <a:bodyPr vert="horz" lIns="100668" tIns="50334" rIns="100668" bIns="50334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10646928"/>
            <a:ext cx="3063293" cy="560466"/>
          </a:xfrm>
          <a:prstGeom prst="rect">
            <a:avLst/>
          </a:prstGeom>
        </p:spPr>
        <p:txBody>
          <a:bodyPr vert="horz" lIns="100668" tIns="50334" rIns="100668" bIns="50334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04211" y="10646928"/>
            <a:ext cx="3063293" cy="560466"/>
          </a:xfrm>
          <a:prstGeom prst="rect">
            <a:avLst/>
          </a:prstGeom>
        </p:spPr>
        <p:txBody>
          <a:bodyPr vert="horz" lIns="100668" tIns="50334" rIns="100668" bIns="50334" rtlCol="0" anchor="b"/>
          <a:lstStyle>
            <a:lvl1pPr algn="r">
              <a:defRPr sz="1300"/>
            </a:lvl1pPr>
          </a:lstStyle>
          <a:p>
            <a:fld id="{BA0F6D12-D0E5-42E3-AE9E-4CBB245130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261494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63275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816376" algn="l" defTabSz="163275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632753" algn="l" defTabSz="163275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2449129" algn="l" defTabSz="163275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3265505" algn="l" defTabSz="163275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4081882" algn="l" defTabSz="163275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4898258" algn="l" defTabSz="163275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5714634" algn="l" defTabSz="163275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6531011" algn="l" defTabSz="163275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F6D12-D0E5-42E3-AE9E-4CBB24513023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0583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F6D12-D0E5-42E3-AE9E-4CBB24513023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22980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0F6D12-D0E5-42E3-AE9E-4CBB24513023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99514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F6D12-D0E5-42E3-AE9E-4CBB24513023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87763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0F6D12-D0E5-42E3-AE9E-4CBB24513023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9890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4413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4413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95DA8-9F3D-4017-9EE1-AD4CCA916907}" type="datetimeFigureOut">
              <a:rPr lang="id-ID" smtClean="0"/>
              <a:pPr/>
              <a:t>26/03/2019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5EA19-84B3-4286-9656-BF1E0912EF0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53082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95DA8-9F3D-4017-9EE1-AD4CCA916907}" type="datetimeFigureOut">
              <a:rPr lang="id-ID" smtClean="0"/>
              <a:pPr/>
              <a:t>26/03/2019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5EA19-84B3-4286-9656-BF1E0912EF0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2255466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yram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グループ化 38"/>
          <p:cNvGrpSpPr/>
          <p:nvPr userDrawn="1"/>
        </p:nvGrpSpPr>
        <p:grpSpPr>
          <a:xfrm flipH="1">
            <a:off x="6153597" y="2531512"/>
            <a:ext cx="4056747" cy="7542332"/>
            <a:chOff x="1400631" y="2191657"/>
            <a:chExt cx="3439887" cy="6734629"/>
          </a:xfrm>
          <a:solidFill>
            <a:schemeClr val="bg1">
              <a:lumMod val="85000"/>
            </a:schemeClr>
          </a:solidFill>
        </p:grpSpPr>
        <p:sp>
          <p:nvSpPr>
            <p:cNvPr id="53" name="直角三角形 52"/>
            <p:cNvSpPr/>
            <p:nvPr userDrawn="1"/>
          </p:nvSpPr>
          <p:spPr>
            <a:xfrm flipH="1">
              <a:off x="1400631" y="2191657"/>
              <a:ext cx="3439885" cy="5159828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直角三角形 53"/>
            <p:cNvSpPr/>
            <p:nvPr userDrawn="1"/>
          </p:nvSpPr>
          <p:spPr>
            <a:xfrm rot="16200000" flipH="1">
              <a:off x="2333175" y="6418942"/>
              <a:ext cx="1574800" cy="343988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85" name="グループ化 84"/>
          <p:cNvGrpSpPr/>
          <p:nvPr userDrawn="1"/>
        </p:nvGrpSpPr>
        <p:grpSpPr>
          <a:xfrm>
            <a:off x="2096849" y="2533939"/>
            <a:ext cx="4056747" cy="7542332"/>
            <a:chOff x="1400631" y="2191657"/>
            <a:chExt cx="3439887" cy="6734629"/>
          </a:xfrm>
          <a:solidFill>
            <a:schemeClr val="bg1">
              <a:lumMod val="65000"/>
            </a:schemeClr>
          </a:solidFill>
        </p:grpSpPr>
        <p:sp>
          <p:nvSpPr>
            <p:cNvPr id="86" name="直角三角形 85"/>
            <p:cNvSpPr/>
            <p:nvPr userDrawn="1"/>
          </p:nvSpPr>
          <p:spPr>
            <a:xfrm flipH="1">
              <a:off x="1400631" y="2191657"/>
              <a:ext cx="3439885" cy="5159828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7" name="直角三角形 86"/>
            <p:cNvSpPr/>
            <p:nvPr userDrawn="1"/>
          </p:nvSpPr>
          <p:spPr>
            <a:xfrm rot="16200000" flipH="1">
              <a:off x="2333175" y="6418942"/>
              <a:ext cx="1574800" cy="343988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78" name="直角三角形 25"/>
          <p:cNvSpPr/>
          <p:nvPr userDrawn="1"/>
        </p:nvSpPr>
        <p:spPr>
          <a:xfrm rot="16200000" flipH="1">
            <a:off x="884597" y="-884601"/>
            <a:ext cx="4385420" cy="6154621"/>
          </a:xfrm>
          <a:custGeom>
            <a:avLst/>
            <a:gdLst/>
            <a:ahLst/>
            <a:cxnLst/>
            <a:rect l="l" t="t" r="r" b="b"/>
            <a:pathLst>
              <a:path w="4385420" h="6154621">
                <a:moveTo>
                  <a:pt x="688593" y="1814402"/>
                </a:moveTo>
                <a:lnTo>
                  <a:pt x="2537007" y="6154621"/>
                </a:lnTo>
                <a:lnTo>
                  <a:pt x="2537007" y="6154618"/>
                </a:lnTo>
                <a:lnTo>
                  <a:pt x="4385420" y="6154618"/>
                </a:lnTo>
                <a:lnTo>
                  <a:pt x="2537006" y="1814399"/>
                </a:lnTo>
                <a:lnTo>
                  <a:pt x="2537006" y="1814402"/>
                </a:lnTo>
                <a:close/>
                <a:moveTo>
                  <a:pt x="0" y="0"/>
                </a:moveTo>
                <a:lnTo>
                  <a:pt x="0" y="197532"/>
                </a:lnTo>
                <a:lnTo>
                  <a:pt x="688592" y="1814398"/>
                </a:lnTo>
                <a:lnTo>
                  <a:pt x="688592" y="1814395"/>
                </a:lnTo>
                <a:lnTo>
                  <a:pt x="2537005" y="1814395"/>
                </a:lnTo>
                <a:lnTo>
                  <a:pt x="176429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8" name="フリーフォーム 67"/>
          <p:cNvSpPr/>
          <p:nvPr userDrawn="1"/>
        </p:nvSpPr>
        <p:spPr>
          <a:xfrm>
            <a:off x="6154618" y="2533939"/>
            <a:ext cx="1001379" cy="1851482"/>
          </a:xfrm>
          <a:custGeom>
            <a:avLst/>
            <a:gdLst>
              <a:gd name="connsiteX0" fmla="*/ 0 w 1001379"/>
              <a:gd name="connsiteY0" fmla="*/ 0 h 1851482"/>
              <a:gd name="connsiteX1" fmla="*/ 1001379 w 1001379"/>
              <a:gd name="connsiteY1" fmla="*/ 1426422 h 1851482"/>
              <a:gd name="connsiteX2" fmla="*/ 0 w 1001379"/>
              <a:gd name="connsiteY2" fmla="*/ 1851482 h 1851482"/>
              <a:gd name="connsiteX3" fmla="*/ 0 w 1001379"/>
              <a:gd name="connsiteY3" fmla="*/ 0 h 1851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1379" h="1851482">
                <a:moveTo>
                  <a:pt x="0" y="0"/>
                </a:moveTo>
                <a:lnTo>
                  <a:pt x="1001379" y="1426422"/>
                </a:lnTo>
                <a:lnTo>
                  <a:pt x="0" y="18514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36" name="直角三角形 35"/>
          <p:cNvSpPr/>
          <p:nvPr userDrawn="1"/>
        </p:nvSpPr>
        <p:spPr>
          <a:xfrm rot="16200000" flipH="1">
            <a:off x="842535" y="4764187"/>
            <a:ext cx="4469545" cy="6154621"/>
          </a:xfrm>
          <a:custGeom>
            <a:avLst/>
            <a:gdLst/>
            <a:ahLst/>
            <a:cxnLst/>
            <a:rect l="l" t="t" r="r" b="b"/>
            <a:pathLst>
              <a:path w="4469545" h="6154621">
                <a:moveTo>
                  <a:pt x="772717" y="1814402"/>
                </a:moveTo>
                <a:lnTo>
                  <a:pt x="2621131" y="6154621"/>
                </a:lnTo>
                <a:lnTo>
                  <a:pt x="2621131" y="6154618"/>
                </a:lnTo>
                <a:lnTo>
                  <a:pt x="4469545" y="6154618"/>
                </a:lnTo>
                <a:lnTo>
                  <a:pt x="2621130" y="1814399"/>
                </a:lnTo>
                <a:lnTo>
                  <a:pt x="2621130" y="1814402"/>
                </a:lnTo>
                <a:close/>
                <a:moveTo>
                  <a:pt x="0" y="0"/>
                </a:moveTo>
                <a:lnTo>
                  <a:pt x="772716" y="1814398"/>
                </a:lnTo>
                <a:lnTo>
                  <a:pt x="772716" y="1814395"/>
                </a:lnTo>
                <a:lnTo>
                  <a:pt x="2621129" y="1814395"/>
                </a:lnTo>
                <a:lnTo>
                  <a:pt x="184841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直角三角形 29"/>
          <p:cNvSpPr/>
          <p:nvPr userDrawn="1"/>
        </p:nvSpPr>
        <p:spPr>
          <a:xfrm rot="16200000" flipH="1">
            <a:off x="842535" y="968700"/>
            <a:ext cx="4469545" cy="6154621"/>
          </a:xfrm>
          <a:custGeom>
            <a:avLst/>
            <a:gdLst/>
            <a:ahLst/>
            <a:cxnLst/>
            <a:rect l="l" t="t" r="r" b="b"/>
            <a:pathLst>
              <a:path w="4469545" h="6154621">
                <a:moveTo>
                  <a:pt x="772717" y="1814402"/>
                </a:moveTo>
                <a:lnTo>
                  <a:pt x="2621131" y="6154621"/>
                </a:lnTo>
                <a:lnTo>
                  <a:pt x="2621131" y="6154618"/>
                </a:lnTo>
                <a:lnTo>
                  <a:pt x="4469545" y="6154618"/>
                </a:lnTo>
                <a:lnTo>
                  <a:pt x="2621131" y="1814399"/>
                </a:lnTo>
                <a:lnTo>
                  <a:pt x="2621131" y="1814402"/>
                </a:lnTo>
                <a:close/>
                <a:moveTo>
                  <a:pt x="0" y="0"/>
                </a:moveTo>
                <a:lnTo>
                  <a:pt x="772716" y="1814398"/>
                </a:lnTo>
                <a:lnTo>
                  <a:pt x="772716" y="1814395"/>
                </a:lnTo>
                <a:lnTo>
                  <a:pt x="2621130" y="1814395"/>
                </a:lnTo>
                <a:lnTo>
                  <a:pt x="184841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直角三角形 32"/>
          <p:cNvSpPr/>
          <p:nvPr userDrawn="1"/>
        </p:nvSpPr>
        <p:spPr>
          <a:xfrm rot="16200000" flipH="1">
            <a:off x="842536" y="2866443"/>
            <a:ext cx="4469544" cy="6154620"/>
          </a:xfrm>
          <a:custGeom>
            <a:avLst/>
            <a:gdLst/>
            <a:ahLst/>
            <a:cxnLst/>
            <a:rect l="l" t="t" r="r" b="b"/>
            <a:pathLst>
              <a:path w="4469544" h="6154620">
                <a:moveTo>
                  <a:pt x="772717" y="1814401"/>
                </a:moveTo>
                <a:lnTo>
                  <a:pt x="2621131" y="6154620"/>
                </a:lnTo>
                <a:lnTo>
                  <a:pt x="2621131" y="6154617"/>
                </a:lnTo>
                <a:lnTo>
                  <a:pt x="4469544" y="6154617"/>
                </a:lnTo>
                <a:lnTo>
                  <a:pt x="2621130" y="1814398"/>
                </a:lnTo>
                <a:lnTo>
                  <a:pt x="2621130" y="1814401"/>
                </a:lnTo>
                <a:close/>
                <a:moveTo>
                  <a:pt x="0" y="0"/>
                </a:moveTo>
                <a:lnTo>
                  <a:pt x="772716" y="1814397"/>
                </a:lnTo>
                <a:lnTo>
                  <a:pt x="772716" y="1814394"/>
                </a:lnTo>
                <a:lnTo>
                  <a:pt x="2621129" y="1814394"/>
                </a:lnTo>
                <a:lnTo>
                  <a:pt x="18484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6" name="フリーフォーム 65"/>
          <p:cNvSpPr/>
          <p:nvPr userDrawn="1"/>
        </p:nvSpPr>
        <p:spPr>
          <a:xfrm>
            <a:off x="6154617" y="3998626"/>
            <a:ext cx="2026350" cy="2281896"/>
          </a:xfrm>
          <a:custGeom>
            <a:avLst/>
            <a:gdLst>
              <a:gd name="connsiteX0" fmla="*/ 1028242 w 2026350"/>
              <a:gd name="connsiteY0" fmla="*/ 0 h 2281896"/>
              <a:gd name="connsiteX1" fmla="*/ 2026350 w 2026350"/>
              <a:gd name="connsiteY1" fmla="*/ 1421762 h 2281896"/>
              <a:gd name="connsiteX2" fmla="*/ 0 w 2026350"/>
              <a:gd name="connsiteY2" fmla="*/ 2281896 h 2281896"/>
              <a:gd name="connsiteX3" fmla="*/ 0 w 2026350"/>
              <a:gd name="connsiteY3" fmla="*/ 436463 h 2281896"/>
              <a:gd name="connsiteX4" fmla="*/ 1028242 w 2026350"/>
              <a:gd name="connsiteY4" fmla="*/ 0 h 2281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6350" h="2281896">
                <a:moveTo>
                  <a:pt x="1028242" y="0"/>
                </a:moveTo>
                <a:lnTo>
                  <a:pt x="2026350" y="1421762"/>
                </a:lnTo>
                <a:lnTo>
                  <a:pt x="0" y="2281896"/>
                </a:lnTo>
                <a:lnTo>
                  <a:pt x="0" y="436463"/>
                </a:lnTo>
                <a:lnTo>
                  <a:pt x="1028242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63" name="フリーフォーム 62"/>
          <p:cNvSpPr/>
          <p:nvPr userDrawn="1"/>
        </p:nvSpPr>
        <p:spPr>
          <a:xfrm>
            <a:off x="6154618" y="5458653"/>
            <a:ext cx="3052187" cy="2718573"/>
          </a:xfrm>
          <a:custGeom>
            <a:avLst/>
            <a:gdLst>
              <a:gd name="connsiteX0" fmla="*/ 2053212 w 3052187"/>
              <a:gd name="connsiteY0" fmla="*/ 0 h 2718573"/>
              <a:gd name="connsiteX1" fmla="*/ 3052187 w 3052187"/>
              <a:gd name="connsiteY1" fmla="*/ 1422997 h 2718573"/>
              <a:gd name="connsiteX2" fmla="*/ 0 w 3052187"/>
              <a:gd name="connsiteY2" fmla="*/ 2718573 h 2718573"/>
              <a:gd name="connsiteX3" fmla="*/ 0 w 3052187"/>
              <a:gd name="connsiteY3" fmla="*/ 871537 h 2718573"/>
              <a:gd name="connsiteX4" fmla="*/ 2053212 w 3052187"/>
              <a:gd name="connsiteY4" fmla="*/ 0 h 2718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2187" h="2718573">
                <a:moveTo>
                  <a:pt x="2053212" y="0"/>
                </a:moveTo>
                <a:lnTo>
                  <a:pt x="3052187" y="1422997"/>
                </a:lnTo>
                <a:lnTo>
                  <a:pt x="0" y="2718573"/>
                </a:lnTo>
                <a:lnTo>
                  <a:pt x="0" y="871537"/>
                </a:lnTo>
                <a:lnTo>
                  <a:pt x="2053212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grpSp>
        <p:nvGrpSpPr>
          <p:cNvPr id="9" name="グループ化 8"/>
          <p:cNvGrpSpPr/>
          <p:nvPr userDrawn="1"/>
        </p:nvGrpSpPr>
        <p:grpSpPr>
          <a:xfrm>
            <a:off x="6154615" y="6919914"/>
            <a:ext cx="4056748" cy="3156356"/>
            <a:chOff x="7549101" y="6886372"/>
            <a:chExt cx="4056748" cy="3156356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60" name="フリーフォーム 59"/>
            <p:cNvSpPr/>
            <p:nvPr userDrawn="1"/>
          </p:nvSpPr>
          <p:spPr>
            <a:xfrm>
              <a:off x="7549104" y="6886372"/>
              <a:ext cx="4056745" cy="1392686"/>
            </a:xfrm>
            <a:custGeom>
              <a:avLst/>
              <a:gdLst>
                <a:gd name="connsiteX0" fmla="*/ 3079049 w 4056745"/>
                <a:gd name="connsiteY0" fmla="*/ 0 h 1392686"/>
                <a:gd name="connsiteX1" fmla="*/ 4056745 w 4056745"/>
                <a:gd name="connsiteY1" fmla="*/ 1392686 h 1392686"/>
                <a:gd name="connsiteX2" fmla="*/ 0 w 4056745"/>
                <a:gd name="connsiteY2" fmla="*/ 1392686 h 1392686"/>
                <a:gd name="connsiteX3" fmla="*/ 0 w 4056745"/>
                <a:gd name="connsiteY3" fmla="*/ 1306979 h 1392686"/>
                <a:gd name="connsiteX4" fmla="*/ 3079049 w 4056745"/>
                <a:gd name="connsiteY4" fmla="*/ 0 h 1392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56745" h="1392686">
                  <a:moveTo>
                    <a:pt x="3079049" y="0"/>
                  </a:moveTo>
                  <a:lnTo>
                    <a:pt x="4056745" y="1392686"/>
                  </a:lnTo>
                  <a:lnTo>
                    <a:pt x="0" y="1392686"/>
                  </a:lnTo>
                  <a:lnTo>
                    <a:pt x="0" y="1306979"/>
                  </a:lnTo>
                  <a:lnTo>
                    <a:pt x="307904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58" name="フリーフォーム 57"/>
            <p:cNvSpPr/>
            <p:nvPr userDrawn="1"/>
          </p:nvSpPr>
          <p:spPr>
            <a:xfrm>
              <a:off x="7549101" y="8279059"/>
              <a:ext cx="4056747" cy="1763669"/>
            </a:xfrm>
            <a:custGeom>
              <a:avLst/>
              <a:gdLst>
                <a:gd name="connsiteX0" fmla="*/ 0 w 4056747"/>
                <a:gd name="connsiteY0" fmla="*/ 0 h 1763669"/>
                <a:gd name="connsiteX1" fmla="*/ 4056747 w 4056747"/>
                <a:gd name="connsiteY1" fmla="*/ 0 h 1763669"/>
                <a:gd name="connsiteX2" fmla="*/ 0 w 4056747"/>
                <a:gd name="connsiteY2" fmla="*/ 1763669 h 1763669"/>
                <a:gd name="connsiteX3" fmla="*/ 0 w 4056747"/>
                <a:gd name="connsiteY3" fmla="*/ 0 h 176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6747" h="1763669">
                  <a:moveTo>
                    <a:pt x="0" y="0"/>
                  </a:moveTo>
                  <a:lnTo>
                    <a:pt x="4056747" y="0"/>
                  </a:lnTo>
                  <a:lnTo>
                    <a:pt x="0" y="176366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59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 rot="1380000">
            <a:off x="1279776" y="1724416"/>
            <a:ext cx="3914371" cy="1060769"/>
          </a:xfrm>
        </p:spPr>
        <p:txBody>
          <a:bodyPr anchor="ctr">
            <a:noAutofit/>
          </a:bodyPr>
          <a:lstStyle>
            <a:lvl1pPr algn="r">
              <a:defRPr sz="32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1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 rot="1380000">
            <a:off x="1279776" y="3627307"/>
            <a:ext cx="3914371" cy="1060769"/>
          </a:xfrm>
        </p:spPr>
        <p:txBody>
          <a:bodyPr anchor="ctr">
            <a:noAutofit/>
          </a:bodyPr>
          <a:lstStyle>
            <a:lvl1pPr algn="r">
              <a:defRPr sz="32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 rot="1380000">
            <a:off x="1279776" y="5530198"/>
            <a:ext cx="3914371" cy="1060769"/>
          </a:xfrm>
        </p:spPr>
        <p:txBody>
          <a:bodyPr anchor="ctr">
            <a:noAutofit/>
          </a:bodyPr>
          <a:lstStyle>
            <a:lvl1pPr algn="r">
              <a:defRPr sz="32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4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 rot="1380000">
            <a:off x="1279776" y="7433090"/>
            <a:ext cx="3914371" cy="1060769"/>
          </a:xfrm>
        </p:spPr>
        <p:txBody>
          <a:bodyPr anchor="ctr">
            <a:noAutofit/>
          </a:bodyPr>
          <a:lstStyle>
            <a:lvl1pPr algn="r">
              <a:defRPr sz="32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テキスト ボックス 14"/>
          <p:cNvSpPr txBox="1"/>
          <p:nvPr userDrawn="1"/>
        </p:nvSpPr>
        <p:spPr>
          <a:xfrm>
            <a:off x="6180019" y="3503092"/>
            <a:ext cx="771365" cy="707886"/>
          </a:xfrm>
          <a:prstGeom prst="rect">
            <a:avLst/>
          </a:prstGeom>
          <a:noFill/>
          <a:scene3d>
            <a:camera prst="perspectiveContrastingRightFacing" fov="3300000">
              <a:rot lat="0" lon="21000000" rev="1200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kumimoji="1" lang="en-US" altLang="ja-JP" sz="4000" dirty="0">
                <a:solidFill>
                  <a:schemeClr val="bg1"/>
                </a:solidFill>
              </a:rPr>
              <a:t>01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65" name="テキスト ボックス 64"/>
          <p:cNvSpPr txBox="1"/>
          <p:nvPr userDrawn="1"/>
        </p:nvSpPr>
        <p:spPr>
          <a:xfrm>
            <a:off x="6713912" y="5157454"/>
            <a:ext cx="771365" cy="707886"/>
          </a:xfrm>
          <a:prstGeom prst="rect">
            <a:avLst/>
          </a:prstGeom>
          <a:noFill/>
          <a:scene3d>
            <a:camera prst="perspectiveContrastingRightFacing" fov="3300000">
              <a:rot lat="0" lon="21000000" rev="1200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kumimoji="1" lang="en-US" altLang="ja-JP" sz="4000" dirty="0">
                <a:solidFill>
                  <a:schemeClr val="bg1"/>
                </a:solidFill>
              </a:rPr>
              <a:t>02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67" name="テキスト ボックス 66"/>
          <p:cNvSpPr txBox="1"/>
          <p:nvPr userDrawn="1"/>
        </p:nvSpPr>
        <p:spPr>
          <a:xfrm>
            <a:off x="7270297" y="6823360"/>
            <a:ext cx="771365" cy="707886"/>
          </a:xfrm>
          <a:prstGeom prst="rect">
            <a:avLst/>
          </a:prstGeom>
          <a:noFill/>
          <a:scene3d>
            <a:camera prst="perspectiveContrastingRightFacing" fov="3300000">
              <a:rot lat="0" lon="21000000" rev="1200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kumimoji="1" lang="en-US" altLang="ja-JP" sz="4000" dirty="0">
                <a:solidFill>
                  <a:schemeClr val="bg1"/>
                </a:solidFill>
              </a:rPr>
              <a:t>03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69" name="テキスト ボックス 68"/>
          <p:cNvSpPr txBox="1"/>
          <p:nvPr userDrawn="1"/>
        </p:nvSpPr>
        <p:spPr>
          <a:xfrm>
            <a:off x="7799473" y="8465001"/>
            <a:ext cx="771365" cy="707886"/>
          </a:xfrm>
          <a:prstGeom prst="rect">
            <a:avLst/>
          </a:prstGeom>
          <a:noFill/>
          <a:scene3d>
            <a:camera prst="perspectiveContrastingRightFacing" fov="3300000">
              <a:rot lat="0" lon="21000000" rev="1200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kumimoji="1" lang="en-US" altLang="ja-JP" sz="4000" dirty="0">
                <a:solidFill>
                  <a:schemeClr val="bg1"/>
                </a:solidFill>
              </a:rPr>
              <a:t>04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70" name="図プレースホルダー 7"/>
          <p:cNvSpPr>
            <a:spLocks noGrp="1"/>
          </p:cNvSpPr>
          <p:nvPr>
            <p:ph type="pic" sz="quarter" idx="18" hasCustomPrompt="1"/>
          </p:nvPr>
        </p:nvSpPr>
        <p:spPr>
          <a:xfrm rot="1380000">
            <a:off x="5048898" y="2851349"/>
            <a:ext cx="664454" cy="664454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71" name="図プレースホルダー 7"/>
          <p:cNvSpPr>
            <a:spLocks noGrp="1"/>
          </p:cNvSpPr>
          <p:nvPr>
            <p:ph type="pic" sz="quarter" idx="28" hasCustomPrompt="1"/>
          </p:nvPr>
        </p:nvSpPr>
        <p:spPr>
          <a:xfrm rot="1380000">
            <a:off x="5048898" y="4752195"/>
            <a:ext cx="664454" cy="664454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72" name="図プレースホルダー 7"/>
          <p:cNvSpPr>
            <a:spLocks noGrp="1"/>
          </p:cNvSpPr>
          <p:nvPr>
            <p:ph type="pic" sz="quarter" idx="29" hasCustomPrompt="1"/>
          </p:nvPr>
        </p:nvSpPr>
        <p:spPr>
          <a:xfrm rot="1380000">
            <a:off x="5048898" y="6653041"/>
            <a:ext cx="664454" cy="664454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73" name="図プレースホルダー 7"/>
          <p:cNvSpPr>
            <a:spLocks noGrp="1"/>
          </p:cNvSpPr>
          <p:nvPr>
            <p:ph type="pic" sz="quarter" idx="30" hasCustomPrompt="1"/>
          </p:nvPr>
        </p:nvSpPr>
        <p:spPr>
          <a:xfrm rot="1380000">
            <a:off x="5048898" y="8553888"/>
            <a:ext cx="664454" cy="664454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74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7202057" y="2463272"/>
            <a:ext cx="7416799" cy="1350309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5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8263702" y="3895507"/>
            <a:ext cx="7416799" cy="1350309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6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9291883" y="5327742"/>
            <a:ext cx="7416799" cy="1350309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7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10245469" y="6759976"/>
            <a:ext cx="7416799" cy="1350309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9" name="正方形/長方形 78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2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6043539" y="246956"/>
            <a:ext cx="11765081" cy="1203151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>
            <a:lvl1pPr>
              <a:defRPr baseline="0"/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83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6115547" y="1543100"/>
            <a:ext cx="11659064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4" name="正方形/長方形 83"/>
          <p:cNvSpPr/>
          <p:nvPr userDrawn="1"/>
        </p:nvSpPr>
        <p:spPr>
          <a:xfrm>
            <a:off x="6187555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561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25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25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1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50"/>
                            </p:stCondLst>
                            <p:childTnLst>
                              <p:par>
                                <p:cTn id="5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25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25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10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250"/>
                            </p:stCondLst>
                            <p:childTnLst>
                              <p:par>
                                <p:cTn id="9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25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25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10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750"/>
                            </p:stCondLst>
                            <p:childTnLst>
                              <p:par>
                                <p:cTn id="12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125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125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6" dur="10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3" dur="1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1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1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1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10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8" grpId="1" animBg="1"/>
      <p:bldP spid="68" grpId="0" animBg="1"/>
      <p:bldP spid="68" grpId="1" animBg="1"/>
      <p:bldP spid="36" grpId="0" animBg="1"/>
      <p:bldP spid="36" grpId="1" animBg="1"/>
      <p:bldP spid="30" grpId="0" animBg="1"/>
      <p:bldP spid="30" grpId="1" animBg="1"/>
      <p:bldP spid="33" grpId="0" animBg="1"/>
      <p:bldP spid="33" grpId="1" animBg="1"/>
      <p:bldP spid="66" grpId="0" animBg="1"/>
      <p:bldP spid="66" grpId="1" animBg="1"/>
      <p:bldP spid="63" grpId="0" animBg="1"/>
      <p:bldP spid="63" grpId="1" animBg="1"/>
      <p:bldP spid="59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1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10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1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10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2" grpId="1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10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6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6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1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10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/>
      <p:bldP spid="65" grpId="0"/>
      <p:bldP spid="67" grpId="0"/>
      <p:bldP spid="69" grpId="0"/>
      <p:bldP spid="70" grpId="0"/>
      <p:bldP spid="71" grpId="0"/>
      <p:bldP spid="72" grpId="0"/>
      <p:bldP spid="73" grpId="0"/>
      <p:bldP spid="7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2" grpId="0"/>
      <p:bldP spid="83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4" grpId="0" animBg="1"/>
    </p:bld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Simple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5" name="正方形/長方形 4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円/楕円 5"/>
          <p:cNvSpPr/>
          <p:nvPr userDrawn="1"/>
        </p:nvSpPr>
        <p:spPr>
          <a:xfrm>
            <a:off x="2656478" y="2844325"/>
            <a:ext cx="659206" cy="6592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7" name="円/楕円 6"/>
          <p:cNvSpPr/>
          <p:nvPr userDrawn="1"/>
        </p:nvSpPr>
        <p:spPr>
          <a:xfrm>
            <a:off x="2656478" y="4184103"/>
            <a:ext cx="659206" cy="65920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2</a:t>
            </a:r>
          </a:p>
        </p:txBody>
      </p:sp>
      <p:sp>
        <p:nvSpPr>
          <p:cNvPr id="8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3562010" y="2735836"/>
            <a:ext cx="12310972" cy="892146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3562010" y="4075614"/>
            <a:ext cx="12310972" cy="892146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円/楕円 9"/>
          <p:cNvSpPr/>
          <p:nvPr userDrawn="1"/>
        </p:nvSpPr>
        <p:spPr>
          <a:xfrm>
            <a:off x="2656478" y="5523881"/>
            <a:ext cx="659206" cy="6592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11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3562010" y="5415392"/>
            <a:ext cx="12310972" cy="892146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2" name="円/楕円 11"/>
          <p:cNvSpPr/>
          <p:nvPr userDrawn="1"/>
        </p:nvSpPr>
        <p:spPr>
          <a:xfrm>
            <a:off x="2656478" y="6863659"/>
            <a:ext cx="659206" cy="65920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4</a:t>
            </a:r>
          </a:p>
        </p:txBody>
      </p:sp>
      <p:sp>
        <p:nvSpPr>
          <p:cNvPr id="13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3562010" y="6755170"/>
            <a:ext cx="12310972" cy="892146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円/楕円 13"/>
          <p:cNvSpPr/>
          <p:nvPr userDrawn="1"/>
        </p:nvSpPr>
        <p:spPr>
          <a:xfrm>
            <a:off x="2656478" y="8203437"/>
            <a:ext cx="659206" cy="65920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5</a:t>
            </a:r>
            <a:endParaRPr kumimoji="1" lang="ja-JP" altLang="en-US" dirty="0"/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3562010" y="8094948"/>
            <a:ext cx="12310972" cy="892146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正方形/長方形 15"/>
          <p:cNvSpPr/>
          <p:nvPr userDrawn="1"/>
        </p:nvSpPr>
        <p:spPr>
          <a:xfrm>
            <a:off x="0" y="0"/>
            <a:ext cx="18286413" cy="20174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タイトル 1"/>
          <p:cNvSpPr>
            <a:spLocks noGrp="1"/>
          </p:cNvSpPr>
          <p:nvPr>
            <p:ph type="title" hasCustomPrompt="1"/>
          </p:nvPr>
        </p:nvSpPr>
        <p:spPr>
          <a:xfrm>
            <a:off x="884799" y="457199"/>
            <a:ext cx="16516812" cy="1161143"/>
          </a:xfrm>
        </p:spPr>
        <p:txBody>
          <a:bodyPr>
            <a:noAutofit/>
          </a:bodyPr>
          <a:lstStyle>
            <a:lvl1pPr algn="ctr">
              <a:defRPr sz="660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1640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animBg="1"/>
      <p:bldP spid="1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animBg="1"/>
      <p:bldP spid="1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animBg="1"/>
      <p:bldP spid="1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animBg="1"/>
      <p:bldP spid="17" grpId="0"/>
    </p:bld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5" name="正方形/長方形 4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715100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ofi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円/楕円 32"/>
          <p:cNvSpPr/>
          <p:nvPr userDrawn="1"/>
        </p:nvSpPr>
        <p:spPr>
          <a:xfrm>
            <a:off x="6099984" y="4672631"/>
            <a:ext cx="811957" cy="81195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6" name="円/楕円 5"/>
          <p:cNvSpPr/>
          <p:nvPr userDrawn="1"/>
        </p:nvSpPr>
        <p:spPr>
          <a:xfrm>
            <a:off x="1870398" y="1163191"/>
            <a:ext cx="5060429" cy="506042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/楕円 27"/>
          <p:cNvSpPr/>
          <p:nvPr userDrawn="1"/>
        </p:nvSpPr>
        <p:spPr>
          <a:xfrm>
            <a:off x="1268264" y="1756094"/>
            <a:ext cx="1368152" cy="13681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0" name="円/楕円 29"/>
          <p:cNvSpPr/>
          <p:nvPr userDrawn="1"/>
        </p:nvSpPr>
        <p:spPr>
          <a:xfrm>
            <a:off x="1706513" y="1039044"/>
            <a:ext cx="5060429" cy="50604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タイトル 1"/>
          <p:cNvSpPr>
            <a:spLocks noGrp="1"/>
          </p:cNvSpPr>
          <p:nvPr>
            <p:ph type="title" hasCustomPrompt="1"/>
          </p:nvPr>
        </p:nvSpPr>
        <p:spPr>
          <a:xfrm>
            <a:off x="7545905" y="1111052"/>
            <a:ext cx="9577064" cy="1350907"/>
          </a:xfrm>
        </p:spPr>
        <p:txBody>
          <a:bodyPr anchor="b">
            <a:normAutofit/>
          </a:bodyPr>
          <a:lstStyle>
            <a:lvl1pPr>
              <a:defRPr sz="6600" baseline="0">
                <a:solidFill>
                  <a:schemeClr val="tx2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 userDrawn="1"/>
        </p:nvSpPr>
        <p:spPr>
          <a:xfrm>
            <a:off x="7689921" y="2477183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7545905" y="2549853"/>
            <a:ext cx="9577064" cy="935442"/>
          </a:xfrm>
        </p:spPr>
        <p:txBody>
          <a:bodyPr anchor="t">
            <a:noAutofit/>
          </a:bodyPr>
          <a:lstStyle>
            <a:lvl1pPr algn="l">
              <a:defRPr sz="32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" name="図プレースホルダー 5"/>
          <p:cNvSpPr>
            <a:spLocks noGrp="1"/>
          </p:cNvSpPr>
          <p:nvPr>
            <p:ph type="pic" sz="quarter" idx="13" hasCustomPrompt="1"/>
          </p:nvPr>
        </p:nvSpPr>
        <p:spPr>
          <a:xfrm>
            <a:off x="1870398" y="1163191"/>
            <a:ext cx="4916413" cy="491641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8" name="円/楕円 7"/>
          <p:cNvSpPr/>
          <p:nvPr userDrawn="1"/>
        </p:nvSpPr>
        <p:spPr>
          <a:xfrm>
            <a:off x="8104770" y="3838753"/>
            <a:ext cx="1296145" cy="12961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図プレースホルダー 12"/>
          <p:cNvSpPr>
            <a:spLocks noGrp="1"/>
          </p:cNvSpPr>
          <p:nvPr>
            <p:ph type="pic" sz="quarter" idx="17" hasCustomPrompt="1"/>
          </p:nvPr>
        </p:nvSpPr>
        <p:spPr>
          <a:xfrm>
            <a:off x="8440247" y="4174230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0" name="円/楕円 9"/>
          <p:cNvSpPr/>
          <p:nvPr userDrawn="1"/>
        </p:nvSpPr>
        <p:spPr>
          <a:xfrm>
            <a:off x="10720458" y="3838752"/>
            <a:ext cx="1296145" cy="12961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 userDrawn="1"/>
        </p:nvSpPr>
        <p:spPr>
          <a:xfrm>
            <a:off x="13319670" y="3838751"/>
            <a:ext cx="1296145" cy="129614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図プレースホルダー 12"/>
          <p:cNvSpPr>
            <a:spLocks noGrp="1"/>
          </p:cNvSpPr>
          <p:nvPr>
            <p:ph type="pic" sz="quarter" idx="18" hasCustomPrompt="1"/>
          </p:nvPr>
        </p:nvSpPr>
        <p:spPr>
          <a:xfrm>
            <a:off x="11055935" y="4174229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3" name="図プレースホルダー 12"/>
          <p:cNvSpPr>
            <a:spLocks noGrp="1"/>
          </p:cNvSpPr>
          <p:nvPr>
            <p:ph type="pic" sz="quarter" idx="19" hasCustomPrompt="1"/>
          </p:nvPr>
        </p:nvSpPr>
        <p:spPr>
          <a:xfrm>
            <a:off x="13655147" y="4174228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7541830" y="5279575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0151318" y="5279575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12743606" y="5277230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1192885" y="6295628"/>
            <a:ext cx="15900643" cy="201622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正方形/長方形 17"/>
          <p:cNvSpPr/>
          <p:nvPr userDrawn="1"/>
        </p:nvSpPr>
        <p:spPr>
          <a:xfrm>
            <a:off x="0" y="8527876"/>
            <a:ext cx="18286413" cy="175912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図プレースホルダー 12"/>
          <p:cNvSpPr>
            <a:spLocks noGrp="1"/>
          </p:cNvSpPr>
          <p:nvPr>
            <p:ph type="pic" sz="quarter" idx="23" hasCustomPrompt="1"/>
          </p:nvPr>
        </p:nvSpPr>
        <p:spPr>
          <a:xfrm>
            <a:off x="4016008" y="8773140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0" name="図プレースホルダー 12"/>
          <p:cNvSpPr>
            <a:spLocks noGrp="1"/>
          </p:cNvSpPr>
          <p:nvPr>
            <p:ph type="pic" sz="quarter" idx="24" hasCustomPrompt="1"/>
          </p:nvPr>
        </p:nvSpPr>
        <p:spPr>
          <a:xfrm>
            <a:off x="8827218" y="8773139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1" name="図プレースホルダー 12"/>
          <p:cNvSpPr>
            <a:spLocks noGrp="1"/>
          </p:cNvSpPr>
          <p:nvPr>
            <p:ph type="pic" sz="quarter" idx="25" hasCustomPrompt="1"/>
          </p:nvPr>
        </p:nvSpPr>
        <p:spPr>
          <a:xfrm>
            <a:off x="13607778" y="8773138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2384388" y="9464642"/>
            <a:ext cx="3950506" cy="575402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7164560" y="9464642"/>
            <a:ext cx="3950506" cy="575402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1961452" y="9464642"/>
            <a:ext cx="3950506" cy="575402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円/楕円 24"/>
          <p:cNvSpPr/>
          <p:nvPr userDrawn="1"/>
        </p:nvSpPr>
        <p:spPr>
          <a:xfrm>
            <a:off x="574254" y="1019175"/>
            <a:ext cx="864096" cy="864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6" name="円/楕円 25"/>
          <p:cNvSpPr/>
          <p:nvPr userDrawn="1"/>
        </p:nvSpPr>
        <p:spPr>
          <a:xfrm>
            <a:off x="1952340" y="1066981"/>
            <a:ext cx="432048" cy="4320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2" name="正方形/長方形 3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円/楕円 33"/>
          <p:cNvSpPr/>
          <p:nvPr userDrawn="1"/>
        </p:nvSpPr>
        <p:spPr>
          <a:xfrm>
            <a:off x="7102660" y="4288481"/>
            <a:ext cx="486995" cy="4869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407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2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1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1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600"/>
                            </p:stCondLst>
                            <p:childTnLst>
                              <p:par>
                                <p:cTn id="72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4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500"/>
                            </p:stCondLst>
                            <p:childTnLst>
                              <p:par>
                                <p:cTn id="8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3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6000"/>
                            </p:stCondLst>
                            <p:childTnLst>
                              <p:par>
                                <p:cTn id="138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675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25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775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6" grpId="0" animBg="1"/>
      <p:bldP spid="6" grpId="1" animBg="1"/>
      <p:bldP spid="28" grpId="0" animBg="1"/>
      <p:bldP spid="28" grpId="1" animBg="1"/>
      <p:bldP spid="30" grpId="0" animBg="1"/>
      <p:bldP spid="30" grpId="1" animBg="1"/>
      <p:bldP spid="3" grpId="0"/>
      <p:bldP spid="4" grpId="0" animBg="1"/>
      <p:bldP spid="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animBg="1"/>
      <p:bldP spid="7" grpId="1" animBg="1"/>
      <p:bldP spid="8" grpId="0" animBg="1"/>
      <p:bldP spid="9" grpId="0"/>
      <p:bldP spid="10" grpId="0" animBg="1"/>
      <p:bldP spid="11" grpId="0" animBg="1"/>
      <p:bldP spid="12" grpId="0"/>
      <p:bldP spid="13" grpId="0"/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animBg="1"/>
      <p:bldP spid="19" grpId="0"/>
      <p:bldP spid="20" grpId="0"/>
      <p:bldP spid="21" grpId="0"/>
      <p:bldP spid="2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animBg="1"/>
      <p:bldP spid="25" grpId="1" animBg="1"/>
      <p:bldP spid="26" grpId="0" animBg="1"/>
      <p:bldP spid="26" grpId="1" animBg="1"/>
      <p:bldP spid="34" grpId="0" animBg="1"/>
      <p:bldP spid="34" grpId="1" animBg="1"/>
    </p:bld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ofi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円/楕円 32"/>
          <p:cNvSpPr/>
          <p:nvPr userDrawn="1"/>
        </p:nvSpPr>
        <p:spPr>
          <a:xfrm>
            <a:off x="6099984" y="4672631"/>
            <a:ext cx="811957" cy="81195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6" name="円/楕円 5"/>
          <p:cNvSpPr/>
          <p:nvPr userDrawn="1"/>
        </p:nvSpPr>
        <p:spPr>
          <a:xfrm>
            <a:off x="1870398" y="1163191"/>
            <a:ext cx="5060429" cy="506042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/楕円 27"/>
          <p:cNvSpPr/>
          <p:nvPr userDrawn="1"/>
        </p:nvSpPr>
        <p:spPr>
          <a:xfrm>
            <a:off x="1268264" y="1756094"/>
            <a:ext cx="1368152" cy="13681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0" name="円/楕円 29"/>
          <p:cNvSpPr/>
          <p:nvPr userDrawn="1"/>
        </p:nvSpPr>
        <p:spPr>
          <a:xfrm>
            <a:off x="1706513" y="1039044"/>
            <a:ext cx="5060429" cy="50604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タイトル 1"/>
          <p:cNvSpPr>
            <a:spLocks noGrp="1"/>
          </p:cNvSpPr>
          <p:nvPr>
            <p:ph type="title" hasCustomPrompt="1"/>
          </p:nvPr>
        </p:nvSpPr>
        <p:spPr>
          <a:xfrm>
            <a:off x="7545905" y="1111052"/>
            <a:ext cx="9577064" cy="1350907"/>
          </a:xfrm>
        </p:spPr>
        <p:txBody>
          <a:bodyPr anchor="b">
            <a:normAutofit/>
          </a:bodyPr>
          <a:lstStyle>
            <a:lvl1pPr>
              <a:defRPr sz="6600" baseline="0">
                <a:solidFill>
                  <a:schemeClr val="tx2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 userDrawn="1"/>
        </p:nvSpPr>
        <p:spPr>
          <a:xfrm>
            <a:off x="7689921" y="2477183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7545905" y="2549853"/>
            <a:ext cx="9577064" cy="935442"/>
          </a:xfrm>
        </p:spPr>
        <p:txBody>
          <a:bodyPr anchor="t">
            <a:noAutofit/>
          </a:bodyPr>
          <a:lstStyle>
            <a:lvl1pPr algn="l">
              <a:defRPr sz="32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" name="図プレースホルダー 5"/>
          <p:cNvSpPr>
            <a:spLocks noGrp="1"/>
          </p:cNvSpPr>
          <p:nvPr>
            <p:ph type="pic" sz="quarter" idx="13" hasCustomPrompt="1"/>
          </p:nvPr>
        </p:nvSpPr>
        <p:spPr>
          <a:xfrm>
            <a:off x="1870398" y="1163191"/>
            <a:ext cx="4916413" cy="491641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8" name="円/楕円 7"/>
          <p:cNvSpPr/>
          <p:nvPr userDrawn="1"/>
        </p:nvSpPr>
        <p:spPr>
          <a:xfrm>
            <a:off x="1088243" y="6465965"/>
            <a:ext cx="1296145" cy="12961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図プレースホルダー 12"/>
          <p:cNvSpPr>
            <a:spLocks noGrp="1"/>
          </p:cNvSpPr>
          <p:nvPr>
            <p:ph type="pic" sz="quarter" idx="17" hasCustomPrompt="1"/>
          </p:nvPr>
        </p:nvSpPr>
        <p:spPr>
          <a:xfrm>
            <a:off x="1423720" y="6801442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0" name="円/楕円 9"/>
          <p:cNvSpPr/>
          <p:nvPr userDrawn="1"/>
        </p:nvSpPr>
        <p:spPr>
          <a:xfrm>
            <a:off x="3703931" y="6465964"/>
            <a:ext cx="1296145" cy="12961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 userDrawn="1"/>
        </p:nvSpPr>
        <p:spPr>
          <a:xfrm>
            <a:off x="6303143" y="6465963"/>
            <a:ext cx="1296145" cy="129614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図プレースホルダー 12"/>
          <p:cNvSpPr>
            <a:spLocks noGrp="1"/>
          </p:cNvSpPr>
          <p:nvPr>
            <p:ph type="pic" sz="quarter" idx="18" hasCustomPrompt="1"/>
          </p:nvPr>
        </p:nvSpPr>
        <p:spPr>
          <a:xfrm>
            <a:off x="4039408" y="6801441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3" name="図プレースホルダー 12"/>
          <p:cNvSpPr>
            <a:spLocks noGrp="1"/>
          </p:cNvSpPr>
          <p:nvPr>
            <p:ph type="pic" sz="quarter" idx="19" hasCustomPrompt="1"/>
          </p:nvPr>
        </p:nvSpPr>
        <p:spPr>
          <a:xfrm>
            <a:off x="6638620" y="6801440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525303" y="7906787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3134791" y="7906787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5727079" y="7904442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8552655" y="4063380"/>
            <a:ext cx="8570314" cy="201622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円/楕円 24"/>
          <p:cNvSpPr/>
          <p:nvPr userDrawn="1"/>
        </p:nvSpPr>
        <p:spPr>
          <a:xfrm>
            <a:off x="574254" y="1019175"/>
            <a:ext cx="864096" cy="864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6" name="円/楕円 25"/>
          <p:cNvSpPr/>
          <p:nvPr userDrawn="1"/>
        </p:nvSpPr>
        <p:spPr>
          <a:xfrm>
            <a:off x="1952340" y="1066981"/>
            <a:ext cx="432048" cy="4320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2" name="正方形/長方形 3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円/楕円 33"/>
          <p:cNvSpPr/>
          <p:nvPr userDrawn="1"/>
        </p:nvSpPr>
        <p:spPr>
          <a:xfrm>
            <a:off x="7102660" y="4288481"/>
            <a:ext cx="486995" cy="4869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9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2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1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1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600"/>
                            </p:stCondLst>
                            <p:childTnLst>
                              <p:par>
                                <p:cTn id="72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4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500"/>
                            </p:stCondLst>
                            <p:childTnLst>
                              <p:par>
                                <p:cTn id="8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3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6" grpId="0" animBg="1"/>
      <p:bldP spid="6" grpId="1" animBg="1"/>
      <p:bldP spid="28" grpId="0" animBg="1"/>
      <p:bldP spid="28" grpId="1" animBg="1"/>
      <p:bldP spid="30" grpId="0" animBg="1"/>
      <p:bldP spid="30" grpId="1" animBg="1"/>
      <p:bldP spid="3" grpId="0"/>
      <p:bldP spid="4" grpId="0" animBg="1"/>
      <p:bldP spid="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animBg="1"/>
      <p:bldP spid="7" grpId="1" animBg="1"/>
      <p:bldP spid="8" grpId="0" animBg="1"/>
      <p:bldP spid="9" grpId="0"/>
      <p:bldP spid="10" grpId="0" animBg="1"/>
      <p:bldP spid="11" grpId="0" animBg="1"/>
      <p:bldP spid="12" grpId="0"/>
      <p:bldP spid="13" grpId="0"/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animBg="1"/>
      <p:bldP spid="25" grpId="1" animBg="1"/>
      <p:bldP spid="26" grpId="0" animBg="1"/>
      <p:bldP spid="26" grpId="1" animBg="1"/>
      <p:bldP spid="34" grpId="0" animBg="1"/>
      <p:bldP spid="34" grpId="1" animBg="1"/>
    </p:bld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low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4" name="山形 3"/>
          <p:cNvSpPr/>
          <p:nvPr userDrawn="1"/>
        </p:nvSpPr>
        <p:spPr>
          <a:xfrm>
            <a:off x="1006302" y="5503540"/>
            <a:ext cx="4104456" cy="432048"/>
          </a:xfrm>
          <a:prstGeom prst="chevron">
            <a:avLst/>
          </a:prstGeom>
          <a:solidFill>
            <a:schemeClr val="accent3"/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山形 9"/>
          <p:cNvSpPr/>
          <p:nvPr userDrawn="1"/>
        </p:nvSpPr>
        <p:spPr>
          <a:xfrm>
            <a:off x="7054974" y="5451492"/>
            <a:ext cx="4104456" cy="432048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山形 11"/>
          <p:cNvSpPr/>
          <p:nvPr userDrawn="1"/>
        </p:nvSpPr>
        <p:spPr>
          <a:xfrm>
            <a:off x="13031638" y="5503250"/>
            <a:ext cx="4104456" cy="432048"/>
          </a:xfrm>
          <a:prstGeom prst="chevron">
            <a:avLst/>
          </a:prstGeom>
          <a:solidFill>
            <a:schemeClr val="accent3"/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図プレースホルダー 5"/>
          <p:cNvSpPr>
            <a:spLocks noGrp="1"/>
          </p:cNvSpPr>
          <p:nvPr>
            <p:ph type="pic" sz="quarter" idx="49" hasCustomPrompt="1"/>
          </p:nvPr>
        </p:nvSpPr>
        <p:spPr>
          <a:xfrm>
            <a:off x="11737590" y="1540151"/>
            <a:ext cx="862270" cy="8622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2" name="テキスト プレースホルダー 11"/>
          <p:cNvSpPr>
            <a:spLocks noGrp="1"/>
          </p:cNvSpPr>
          <p:nvPr>
            <p:ph type="body" sz="quarter" idx="50" hasCustomPrompt="1"/>
          </p:nvPr>
        </p:nvSpPr>
        <p:spPr>
          <a:xfrm>
            <a:off x="12629900" y="1539661"/>
            <a:ext cx="4932548" cy="64765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3" name="テキスト プレースホルダー 11"/>
          <p:cNvSpPr>
            <a:spLocks noGrp="1"/>
          </p:cNvSpPr>
          <p:nvPr>
            <p:ph type="body" sz="quarter" idx="51" hasCustomPrompt="1"/>
          </p:nvPr>
        </p:nvSpPr>
        <p:spPr>
          <a:xfrm>
            <a:off x="12629900" y="2234278"/>
            <a:ext cx="4932548" cy="1512168"/>
          </a:xfrm>
        </p:spPr>
        <p:txBody>
          <a:bodyPr anchor="t">
            <a:noAutofit/>
          </a:bodyPr>
          <a:lstStyle>
            <a:lvl1pPr algn="l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4" name="図プレースホルダー 5"/>
          <p:cNvSpPr>
            <a:spLocks noGrp="1"/>
          </p:cNvSpPr>
          <p:nvPr>
            <p:ph type="pic" sz="quarter" idx="52" hasCustomPrompt="1"/>
          </p:nvPr>
        </p:nvSpPr>
        <p:spPr>
          <a:xfrm>
            <a:off x="4246662" y="6583660"/>
            <a:ext cx="862270" cy="8622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5" name="テキスト プレースホルダー 11"/>
          <p:cNvSpPr>
            <a:spLocks noGrp="1"/>
          </p:cNvSpPr>
          <p:nvPr>
            <p:ph type="body" sz="quarter" idx="53" hasCustomPrompt="1"/>
          </p:nvPr>
        </p:nvSpPr>
        <p:spPr>
          <a:xfrm>
            <a:off x="5110758" y="6727676"/>
            <a:ext cx="4932548" cy="64765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6" name="テキスト プレースホルダー 11"/>
          <p:cNvSpPr>
            <a:spLocks noGrp="1"/>
          </p:cNvSpPr>
          <p:nvPr>
            <p:ph type="body" sz="quarter" idx="54" hasCustomPrompt="1"/>
          </p:nvPr>
        </p:nvSpPr>
        <p:spPr>
          <a:xfrm>
            <a:off x="5110758" y="7303740"/>
            <a:ext cx="4932548" cy="1512168"/>
          </a:xfrm>
        </p:spPr>
        <p:txBody>
          <a:bodyPr anchor="t">
            <a:noAutofit/>
          </a:bodyPr>
          <a:lstStyle>
            <a:lvl1pPr algn="l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7" name="図プレースホルダー 5"/>
          <p:cNvSpPr>
            <a:spLocks noGrp="1"/>
          </p:cNvSpPr>
          <p:nvPr>
            <p:ph type="pic" sz="quarter" idx="55" hasCustomPrompt="1"/>
          </p:nvPr>
        </p:nvSpPr>
        <p:spPr>
          <a:xfrm>
            <a:off x="1511271" y="1760038"/>
            <a:ext cx="862270" cy="8622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8" name="テキスト プレースホルダー 11"/>
          <p:cNvSpPr>
            <a:spLocks noGrp="1"/>
          </p:cNvSpPr>
          <p:nvPr>
            <p:ph type="body" sz="quarter" idx="56" hasCustomPrompt="1"/>
          </p:nvPr>
        </p:nvSpPr>
        <p:spPr>
          <a:xfrm>
            <a:off x="2373704" y="1780698"/>
            <a:ext cx="4932548" cy="64765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9" name="テキスト プレースホルダー 11"/>
          <p:cNvSpPr>
            <a:spLocks noGrp="1"/>
          </p:cNvSpPr>
          <p:nvPr>
            <p:ph type="body" sz="quarter" idx="57" hasCustomPrompt="1"/>
          </p:nvPr>
        </p:nvSpPr>
        <p:spPr>
          <a:xfrm>
            <a:off x="2425614" y="2480223"/>
            <a:ext cx="4932548" cy="1512168"/>
          </a:xfrm>
        </p:spPr>
        <p:txBody>
          <a:bodyPr anchor="t">
            <a:noAutofit/>
          </a:bodyPr>
          <a:lstStyle>
            <a:lvl1pPr algn="l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cxnSp>
        <p:nvCxnSpPr>
          <p:cNvPr id="7" name="カギ線コネクタ 6"/>
          <p:cNvCxnSpPr>
            <a:stCxn id="4" idx="0"/>
            <a:endCxn id="43" idx="1"/>
          </p:cNvCxnSpPr>
          <p:nvPr userDrawn="1"/>
        </p:nvCxnSpPr>
        <p:spPr>
          <a:xfrm rot="16200000" flipV="1">
            <a:off x="477977" y="3030998"/>
            <a:ext cx="3361821" cy="1583263"/>
          </a:xfrm>
          <a:prstGeom prst="bentConnector4">
            <a:avLst>
              <a:gd name="adj1" fmla="val 5627"/>
              <a:gd name="adj2" fmla="val 137237"/>
            </a:avLst>
          </a:prstGeom>
          <a:ln w="57150">
            <a:solidFill>
              <a:srgbClr val="00B050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カギ線コネクタ 29"/>
          <p:cNvCxnSpPr>
            <a:stCxn id="12" idx="2"/>
            <a:endCxn id="48" idx="1"/>
          </p:cNvCxnSpPr>
          <p:nvPr userDrawn="1"/>
        </p:nvCxnSpPr>
        <p:spPr>
          <a:xfrm rot="5400000" flipH="1">
            <a:off x="11309901" y="2269345"/>
            <a:ext cx="3919012" cy="3412895"/>
          </a:xfrm>
          <a:prstGeom prst="bentConnector4">
            <a:avLst>
              <a:gd name="adj1" fmla="val -5833"/>
              <a:gd name="adj2" fmla="val 106698"/>
            </a:avLst>
          </a:prstGeom>
          <a:ln w="57150">
            <a:solidFill>
              <a:srgbClr val="00B050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カギ線コネクタ 32"/>
          <p:cNvCxnSpPr>
            <a:stCxn id="10" idx="2"/>
            <a:endCxn id="50" idx="1"/>
          </p:cNvCxnSpPr>
          <p:nvPr userDrawn="1"/>
        </p:nvCxnSpPr>
        <p:spPr>
          <a:xfrm rot="5400000">
            <a:off x="6023391" y="4038995"/>
            <a:ext cx="1131255" cy="4820344"/>
          </a:xfrm>
          <a:prstGeom prst="bentConnector4">
            <a:avLst>
              <a:gd name="adj1" fmla="val 43800"/>
              <a:gd name="adj2" fmla="val 104742"/>
            </a:avLst>
          </a:prstGeom>
          <a:ln w="57150">
            <a:solidFill>
              <a:srgbClr val="00B050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正方形/長方形 42"/>
          <p:cNvSpPr/>
          <p:nvPr userDrawn="1"/>
        </p:nvSpPr>
        <p:spPr>
          <a:xfrm>
            <a:off x="1367255" y="1997703"/>
            <a:ext cx="288032" cy="288032"/>
          </a:xfrm>
          <a:prstGeom prst="rect">
            <a:avLst/>
          </a:prstGeom>
          <a:noFill/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11562959" y="1876005"/>
            <a:ext cx="283840" cy="280561"/>
          </a:xfrm>
          <a:prstGeom prst="rect">
            <a:avLst/>
          </a:prstGeom>
          <a:noFill/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正方形/長方形 49"/>
          <p:cNvSpPr/>
          <p:nvPr userDrawn="1"/>
        </p:nvSpPr>
        <p:spPr>
          <a:xfrm>
            <a:off x="4178846" y="6874514"/>
            <a:ext cx="283840" cy="280561"/>
          </a:xfrm>
          <a:prstGeom prst="rect">
            <a:avLst/>
          </a:prstGeom>
          <a:noFill/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2" name="正方形/長方形 51"/>
          <p:cNvSpPr/>
          <p:nvPr userDrawn="1"/>
        </p:nvSpPr>
        <p:spPr>
          <a:xfrm>
            <a:off x="11595670" y="6874514"/>
            <a:ext cx="283840" cy="280561"/>
          </a:xfrm>
          <a:prstGeom prst="rect">
            <a:avLst/>
          </a:prstGeom>
          <a:noFill/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89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animBg="1"/>
      <p:bldP spid="10" grpId="0" animBg="1"/>
      <p:bldP spid="12" grpId="0" animBg="1"/>
      <p:bldP spid="21" grpId="0"/>
      <p:bldP spid="2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/>
      <p:bldP spid="2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/>
      <p:bldP spid="2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4390678" y="1225122"/>
            <a:ext cx="13681520" cy="534002"/>
          </a:xfrm>
        </p:spPr>
        <p:txBody>
          <a:bodyPr>
            <a:noAutofit/>
          </a:bodyPr>
          <a:lstStyle>
            <a:lvl1pPr marL="0" indent="0" algn="l">
              <a:lnSpc>
                <a:spcPts val="2858"/>
              </a:lnSpc>
              <a:buNone/>
              <a:defRPr sz="2667" i="0" baseline="0">
                <a:solidFill>
                  <a:schemeClr val="tx1">
                    <a:tint val="75000"/>
                  </a:schemeClr>
                </a:solidFill>
                <a:latin typeface="Aleo-LightItalic" pitchFamily="34" charset="0"/>
              </a:defRPr>
            </a:lvl1pPr>
            <a:lvl2pPr marL="7775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5551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332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1103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8879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665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443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220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 Title Here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7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264373" y="9574476"/>
            <a:ext cx="951841" cy="386478"/>
          </a:xfrm>
          <a:prstGeom prst="rect">
            <a:avLst/>
          </a:prstGeom>
        </p:spPr>
        <p:txBody>
          <a:bodyPr/>
          <a:lstStyle>
            <a:lvl1pPr algn="ctr">
              <a:defRPr sz="3810" b="1">
                <a:solidFill>
                  <a:schemeClr val="tx1"/>
                </a:solidFill>
              </a:defRPr>
            </a:lvl1pPr>
          </a:lstStyle>
          <a:p>
            <a:fld id="{D97FAD88-CD89-445B-80D2-D1F46C8536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64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/>
    </p:bld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 rot="18000000">
            <a:off x="-1298811" y="-6545747"/>
            <a:ext cx="18384012" cy="4680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/>
          </a:p>
        </p:txBody>
      </p:sp>
      <p:sp>
        <p:nvSpPr>
          <p:cNvPr id="11" name="正方形/長方形 10"/>
          <p:cNvSpPr/>
          <p:nvPr userDrawn="1"/>
        </p:nvSpPr>
        <p:spPr>
          <a:xfrm rot="18000000">
            <a:off x="-2788563" y="-6668984"/>
            <a:ext cx="18362960" cy="14037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>
              <a:solidFill>
                <a:schemeClr val="accent1"/>
              </a:solidFill>
            </a:endParaRPr>
          </a:p>
        </p:txBody>
      </p:sp>
      <p:sp>
        <p:nvSpPr>
          <p:cNvPr id="12" name="正方形/長方形 11"/>
          <p:cNvSpPr/>
          <p:nvPr userDrawn="1"/>
        </p:nvSpPr>
        <p:spPr>
          <a:xfrm rot="18000000">
            <a:off x="-3280136" y="-7184243"/>
            <a:ext cx="18384012" cy="216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>
              <a:solidFill>
                <a:schemeClr val="accent1"/>
              </a:solidFill>
            </a:endParaRPr>
          </a:p>
        </p:txBody>
      </p:sp>
      <p:sp>
        <p:nvSpPr>
          <p:cNvPr id="13" name="正方形/長方形 12"/>
          <p:cNvSpPr/>
          <p:nvPr userDrawn="1"/>
        </p:nvSpPr>
        <p:spPr>
          <a:xfrm rot="18000000">
            <a:off x="-5327463" y="-4998887"/>
            <a:ext cx="18339403" cy="6173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>
              <a:solidFill>
                <a:schemeClr val="accent1"/>
              </a:solidFill>
            </a:endParaRPr>
          </a:p>
        </p:txBody>
      </p:sp>
      <p:sp>
        <p:nvSpPr>
          <p:cNvPr id="14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4390678" y="1225122"/>
            <a:ext cx="13681520" cy="534002"/>
          </a:xfrm>
        </p:spPr>
        <p:txBody>
          <a:bodyPr>
            <a:noAutofit/>
          </a:bodyPr>
          <a:lstStyle>
            <a:lvl1pPr marL="0" indent="0" algn="l">
              <a:lnSpc>
                <a:spcPts val="2858"/>
              </a:lnSpc>
              <a:buNone/>
              <a:defRPr sz="2667" i="0" baseline="0">
                <a:solidFill>
                  <a:schemeClr val="tx1">
                    <a:tint val="75000"/>
                  </a:schemeClr>
                </a:solidFill>
                <a:latin typeface="Aleo-LightItalic" pitchFamily="34" charset="0"/>
              </a:defRPr>
            </a:lvl1pPr>
            <a:lvl2pPr marL="7775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5551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332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1103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8879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665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443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220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 Title Here</a:t>
            </a:r>
            <a:endParaRPr lang="en-US" dirty="0"/>
          </a:p>
        </p:txBody>
      </p:sp>
      <p:sp>
        <p:nvSpPr>
          <p:cNvPr id="15" name="正方形/長方形 14"/>
          <p:cNvSpPr/>
          <p:nvPr userDrawn="1"/>
        </p:nvSpPr>
        <p:spPr>
          <a:xfrm>
            <a:off x="4541024" y="1831133"/>
            <a:ext cx="13531174" cy="144016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/>
          </a:p>
        </p:txBody>
      </p:sp>
      <p:sp>
        <p:nvSpPr>
          <p:cNvPr id="19" name="正方形/長方形 18"/>
          <p:cNvSpPr/>
          <p:nvPr userDrawn="1"/>
        </p:nvSpPr>
        <p:spPr>
          <a:xfrm rot="18000000">
            <a:off x="12505103" y="3526945"/>
            <a:ext cx="18362960" cy="14037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>
              <a:solidFill>
                <a:schemeClr val="accent1"/>
              </a:solidFill>
            </a:endParaRPr>
          </a:p>
        </p:txBody>
      </p:sp>
      <p:sp>
        <p:nvSpPr>
          <p:cNvPr id="20" name="正方形/長方形 19"/>
          <p:cNvSpPr/>
          <p:nvPr userDrawn="1"/>
        </p:nvSpPr>
        <p:spPr>
          <a:xfrm rot="18000000">
            <a:off x="11799353" y="3040893"/>
            <a:ext cx="18384012" cy="216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>
              <a:solidFill>
                <a:schemeClr val="accent1"/>
              </a:solidFill>
            </a:endParaRPr>
          </a:p>
        </p:txBody>
      </p:sp>
      <p:sp>
        <p:nvSpPr>
          <p:cNvPr id="21" name="正方形/長方形 20"/>
          <p:cNvSpPr/>
          <p:nvPr userDrawn="1"/>
        </p:nvSpPr>
        <p:spPr>
          <a:xfrm rot="18000000">
            <a:off x="9794218" y="5236256"/>
            <a:ext cx="18339403" cy="6173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>
              <a:solidFill>
                <a:schemeClr val="accent1"/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 rot="18000000">
            <a:off x="14917676" y="7343482"/>
            <a:ext cx="5790697" cy="547688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>
                    <a:lumMod val="95000"/>
                  </a:schemeClr>
                </a:solidFill>
                <a:latin typeface="Aleo-LightItalic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6" name="Flowchart: Sequential Access Storage 15"/>
          <p:cNvSpPr/>
          <p:nvPr userDrawn="1"/>
        </p:nvSpPr>
        <p:spPr>
          <a:xfrm>
            <a:off x="17062568" y="260106"/>
            <a:ext cx="1153646" cy="905224"/>
          </a:xfrm>
          <a:prstGeom prst="flowChartMagneticTape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 sz="2667" b="1" dirty="0"/>
          </a:p>
        </p:txBody>
      </p:sp>
      <p:sp>
        <p:nvSpPr>
          <p:cNvPr id="17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163471" y="526728"/>
            <a:ext cx="951841" cy="386478"/>
          </a:xfrm>
          <a:prstGeom prst="rect">
            <a:avLst/>
          </a:prstGeom>
        </p:spPr>
        <p:txBody>
          <a:bodyPr/>
          <a:lstStyle>
            <a:lvl1pPr algn="ctr">
              <a:defRPr sz="3810" b="1">
                <a:solidFill>
                  <a:schemeClr val="tx1"/>
                </a:solidFill>
              </a:defRPr>
            </a:lvl1pPr>
          </a:lstStyle>
          <a:p>
            <a:fld id="{D97FAD88-CD89-445B-80D2-D1F46C8536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4259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animBg="1"/>
      <p:bldP spid="19" grpId="0" animBg="1"/>
      <p:bldP spid="20" grpId="0" animBg="1"/>
      <p:bldP spid="21" grpId="0" animBg="1"/>
      <p:bldP spid="4" grpId="0"/>
      <p:bldP spid="17" grpId="0"/>
    </p:bld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1371481" y="3972857"/>
            <a:ext cx="15543451" cy="1585999"/>
          </a:xfrm>
        </p:spPr>
        <p:txBody>
          <a:bodyPr anchor="t">
            <a:noAutofit/>
          </a:bodyPr>
          <a:lstStyle>
            <a:lvl1pPr algn="ctr">
              <a:defRPr sz="9600" baseline="0">
                <a:solidFill>
                  <a:schemeClr val="accent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YOUR TITLE GOES HERE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1366342" y="8527876"/>
            <a:ext cx="15553728" cy="1512168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 dirty="0"/>
              <a:t>Information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0" hasCustomPrompt="1"/>
          </p:nvPr>
        </p:nvSpPr>
        <p:spPr>
          <a:xfrm>
            <a:off x="1366342" y="5503590"/>
            <a:ext cx="15553728" cy="864046"/>
          </a:xfrm>
        </p:spPr>
        <p:txBody>
          <a:bodyPr anchor="b">
            <a:noAutofit/>
          </a:bodyPr>
          <a:lstStyle>
            <a:lvl1pPr algn="ctr">
              <a:defRPr sz="4000">
                <a:solidFill>
                  <a:schemeClr val="tx2"/>
                </a:solidFill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grpSp>
        <p:nvGrpSpPr>
          <p:cNvPr id="6" name="グループ化 5"/>
          <p:cNvGrpSpPr/>
          <p:nvPr userDrawn="1"/>
        </p:nvGrpSpPr>
        <p:grpSpPr>
          <a:xfrm>
            <a:off x="8595214" y="8095828"/>
            <a:ext cx="1088138" cy="188527"/>
            <a:chOff x="8595214" y="6592642"/>
            <a:chExt cx="1088138" cy="188527"/>
          </a:xfrm>
        </p:grpSpPr>
        <p:sp>
          <p:nvSpPr>
            <p:cNvPr id="24" name="円/楕円 23"/>
            <p:cNvSpPr/>
            <p:nvPr userDrawn="1"/>
          </p:nvSpPr>
          <p:spPr>
            <a:xfrm>
              <a:off x="9048943" y="6592642"/>
              <a:ext cx="188527" cy="188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円/楕円 24"/>
            <p:cNvSpPr/>
            <p:nvPr userDrawn="1"/>
          </p:nvSpPr>
          <p:spPr>
            <a:xfrm>
              <a:off x="8595214" y="6592642"/>
              <a:ext cx="188527" cy="188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円/楕円 25"/>
            <p:cNvSpPr/>
            <p:nvPr userDrawn="1"/>
          </p:nvSpPr>
          <p:spPr>
            <a:xfrm>
              <a:off x="9494825" y="6592642"/>
              <a:ext cx="188527" cy="188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" name="円/楕円 3"/>
          <p:cNvSpPr/>
          <p:nvPr userDrawn="1"/>
        </p:nvSpPr>
        <p:spPr>
          <a:xfrm>
            <a:off x="7039260" y="2492117"/>
            <a:ext cx="864096" cy="864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2" name="円/楕円 11"/>
          <p:cNvSpPr/>
          <p:nvPr userDrawn="1"/>
        </p:nvSpPr>
        <p:spPr>
          <a:xfrm>
            <a:off x="8153859" y="2492117"/>
            <a:ext cx="864096" cy="8640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3" name="円/楕円 12"/>
          <p:cNvSpPr/>
          <p:nvPr userDrawn="1"/>
        </p:nvSpPr>
        <p:spPr>
          <a:xfrm>
            <a:off x="9268458" y="2492117"/>
            <a:ext cx="864096" cy="86409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4" name="円/楕円 13"/>
          <p:cNvSpPr/>
          <p:nvPr userDrawn="1"/>
        </p:nvSpPr>
        <p:spPr>
          <a:xfrm>
            <a:off x="10383056" y="2492117"/>
            <a:ext cx="864096" cy="8640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0663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9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  <p:bldP spid="12" grpId="0" animBg="1"/>
      <p:bldP spid="13" grpId="0" animBg="1"/>
      <p:bldP spid="14" grpId="0" animBg="1"/>
    </p:bld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imate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 rot="21066044">
            <a:off x="-9553475" y="-4938712"/>
            <a:ext cx="35411092" cy="10287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 userDrawn="1"/>
        </p:nvSpPr>
        <p:spPr>
          <a:xfrm rot="21066044">
            <a:off x="-7789278" y="5016998"/>
            <a:ext cx="35401862" cy="10287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 rot="21066044">
            <a:off x="-9553475" y="-4938712"/>
            <a:ext cx="35411092" cy="10287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 userDrawn="1"/>
        </p:nvSpPr>
        <p:spPr>
          <a:xfrm rot="21066044">
            <a:off x="-7789278" y="5016998"/>
            <a:ext cx="35401862" cy="10287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 userDrawn="1"/>
        </p:nvSpPr>
        <p:spPr>
          <a:xfrm rot="21066044">
            <a:off x="-9553475" y="-4938712"/>
            <a:ext cx="35411092" cy="10287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 rot="21066044">
            <a:off x="-7789278" y="5016998"/>
            <a:ext cx="35401862" cy="10287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 userDrawn="1"/>
        </p:nvSpPr>
        <p:spPr>
          <a:xfrm rot="21066044">
            <a:off x="-9553475" y="-4938712"/>
            <a:ext cx="35411092" cy="10287000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/>
          <p:cNvSpPr/>
          <p:nvPr userDrawn="1"/>
        </p:nvSpPr>
        <p:spPr>
          <a:xfrm rot="21066044">
            <a:off x="-7789278" y="5016998"/>
            <a:ext cx="35401862" cy="10287000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4" name="グループ化 13"/>
          <p:cNvGrpSpPr/>
          <p:nvPr userDrawn="1"/>
        </p:nvGrpSpPr>
        <p:grpSpPr>
          <a:xfrm rot="17100000">
            <a:off x="6622413" y="2420092"/>
            <a:ext cx="5040000" cy="5040000"/>
            <a:chOff x="6682240" y="2680152"/>
            <a:chExt cx="5040000" cy="5040000"/>
          </a:xfrm>
        </p:grpSpPr>
        <p:sp>
          <p:nvSpPr>
            <p:cNvPr id="15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16"/>
          <p:cNvGrpSpPr>
            <a:grpSpLocks noChangeAspect="1"/>
          </p:cNvGrpSpPr>
          <p:nvPr userDrawn="1"/>
        </p:nvGrpSpPr>
        <p:grpSpPr>
          <a:xfrm rot="11994079">
            <a:off x="6442413" y="2240092"/>
            <a:ext cx="5400000" cy="5400000"/>
            <a:chOff x="6682240" y="2680152"/>
            <a:chExt cx="5040000" cy="5040000"/>
          </a:xfrm>
        </p:grpSpPr>
        <p:sp>
          <p:nvSpPr>
            <p:cNvPr id="18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グループ化 19"/>
          <p:cNvGrpSpPr>
            <a:grpSpLocks noChangeAspect="1"/>
          </p:cNvGrpSpPr>
          <p:nvPr userDrawn="1"/>
        </p:nvGrpSpPr>
        <p:grpSpPr>
          <a:xfrm rot="3600000">
            <a:off x="6262413" y="2060092"/>
            <a:ext cx="5760000" cy="5760000"/>
            <a:chOff x="6682240" y="2680152"/>
            <a:chExt cx="5040000" cy="5040000"/>
          </a:xfrm>
        </p:grpSpPr>
        <p:sp>
          <p:nvSpPr>
            <p:cNvPr id="21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グループ化 22"/>
          <p:cNvGrpSpPr>
            <a:grpSpLocks noChangeAspect="1"/>
          </p:cNvGrpSpPr>
          <p:nvPr userDrawn="1"/>
        </p:nvGrpSpPr>
        <p:grpSpPr>
          <a:xfrm rot="18000000">
            <a:off x="6082413" y="1880092"/>
            <a:ext cx="6120000" cy="6120000"/>
            <a:chOff x="6682240" y="2680152"/>
            <a:chExt cx="5040000" cy="5040000"/>
          </a:xfrm>
        </p:grpSpPr>
        <p:sp>
          <p:nvSpPr>
            <p:cNvPr id="24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グループ化 25"/>
          <p:cNvGrpSpPr>
            <a:grpSpLocks noChangeAspect="1"/>
          </p:cNvGrpSpPr>
          <p:nvPr userDrawn="1"/>
        </p:nvGrpSpPr>
        <p:grpSpPr>
          <a:xfrm rot="7511662">
            <a:off x="5902413" y="1700092"/>
            <a:ext cx="6480000" cy="6480000"/>
            <a:chOff x="6682240" y="2680152"/>
            <a:chExt cx="5040000" cy="5040000"/>
          </a:xfrm>
        </p:grpSpPr>
        <p:sp>
          <p:nvSpPr>
            <p:cNvPr id="27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グループ化 28"/>
          <p:cNvGrpSpPr>
            <a:grpSpLocks noChangeAspect="1"/>
          </p:cNvGrpSpPr>
          <p:nvPr userDrawn="1"/>
        </p:nvGrpSpPr>
        <p:grpSpPr>
          <a:xfrm rot="10993309">
            <a:off x="5722413" y="1520092"/>
            <a:ext cx="6840000" cy="6840000"/>
            <a:chOff x="6682240" y="2680152"/>
            <a:chExt cx="5040000" cy="5040000"/>
          </a:xfrm>
        </p:grpSpPr>
        <p:sp>
          <p:nvSpPr>
            <p:cNvPr id="30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1371481" y="3972857"/>
            <a:ext cx="15543451" cy="1585999"/>
          </a:xfrm>
        </p:spPr>
        <p:txBody>
          <a:bodyPr anchor="t">
            <a:noAutofit/>
          </a:bodyPr>
          <a:lstStyle>
            <a:lvl1pPr algn="ctr">
              <a:defRPr sz="9600" baseline="0">
                <a:solidFill>
                  <a:schemeClr val="accent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YOUR TITLE GOES HERE</a:t>
            </a:r>
            <a:endParaRPr kumimoji="1" lang="ja-JP" altLang="en-US" dirty="0"/>
          </a:p>
        </p:txBody>
      </p:sp>
      <p:sp>
        <p:nvSpPr>
          <p:cNvPr id="33" name="テキスト プレースホルダー 8"/>
          <p:cNvSpPr>
            <a:spLocks noGrp="1"/>
          </p:cNvSpPr>
          <p:nvPr>
            <p:ph type="body" sz="quarter" idx="10" hasCustomPrompt="1"/>
          </p:nvPr>
        </p:nvSpPr>
        <p:spPr>
          <a:xfrm>
            <a:off x="1366342" y="5503590"/>
            <a:ext cx="15553728" cy="864046"/>
          </a:xfrm>
        </p:spPr>
        <p:txBody>
          <a:bodyPr anchor="b">
            <a:noAutofit/>
          </a:bodyPr>
          <a:lstStyle>
            <a:lvl1pPr algn="ctr">
              <a:defRPr sz="4000">
                <a:solidFill>
                  <a:schemeClr val="tx2"/>
                </a:solidFill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sp>
        <p:nvSpPr>
          <p:cNvPr id="34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1366342" y="8527876"/>
            <a:ext cx="15553728" cy="1512168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 dirty="0"/>
              <a:t>Information</a:t>
            </a:r>
            <a:endParaRPr kumimoji="1" lang="ja-JP" altLang="en-US" dirty="0"/>
          </a:p>
        </p:txBody>
      </p:sp>
      <p:grpSp>
        <p:nvGrpSpPr>
          <p:cNvPr id="35" name="グループ化 34"/>
          <p:cNvGrpSpPr/>
          <p:nvPr userDrawn="1"/>
        </p:nvGrpSpPr>
        <p:grpSpPr>
          <a:xfrm>
            <a:off x="8595214" y="8095828"/>
            <a:ext cx="1088138" cy="188527"/>
            <a:chOff x="8595214" y="6592642"/>
            <a:chExt cx="1088138" cy="188527"/>
          </a:xfrm>
        </p:grpSpPr>
        <p:sp>
          <p:nvSpPr>
            <p:cNvPr id="36" name="円/楕円 35"/>
            <p:cNvSpPr/>
            <p:nvPr userDrawn="1"/>
          </p:nvSpPr>
          <p:spPr>
            <a:xfrm>
              <a:off x="9048943" y="6592642"/>
              <a:ext cx="188527" cy="188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円/楕円 36"/>
            <p:cNvSpPr/>
            <p:nvPr userDrawn="1"/>
          </p:nvSpPr>
          <p:spPr>
            <a:xfrm>
              <a:off x="8595214" y="6592642"/>
              <a:ext cx="188527" cy="188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円/楕円 37"/>
            <p:cNvSpPr/>
            <p:nvPr userDrawn="1"/>
          </p:nvSpPr>
          <p:spPr>
            <a:xfrm>
              <a:off x="9494825" y="6592642"/>
              <a:ext cx="188527" cy="188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9" name="円/楕円 38"/>
          <p:cNvSpPr/>
          <p:nvPr userDrawn="1"/>
        </p:nvSpPr>
        <p:spPr>
          <a:xfrm>
            <a:off x="7039260" y="2492117"/>
            <a:ext cx="864096" cy="864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40" name="円/楕円 39"/>
          <p:cNvSpPr/>
          <p:nvPr userDrawn="1"/>
        </p:nvSpPr>
        <p:spPr>
          <a:xfrm>
            <a:off x="8153859" y="2492117"/>
            <a:ext cx="864096" cy="8640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41" name="円/楕円 40"/>
          <p:cNvSpPr/>
          <p:nvPr userDrawn="1"/>
        </p:nvSpPr>
        <p:spPr>
          <a:xfrm>
            <a:off x="9268458" y="2492117"/>
            <a:ext cx="864096" cy="86409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42" name="円/楕円 41"/>
          <p:cNvSpPr/>
          <p:nvPr userDrawn="1"/>
        </p:nvSpPr>
        <p:spPr>
          <a:xfrm>
            <a:off x="10383056" y="2492117"/>
            <a:ext cx="864096" cy="8640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3180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ac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ac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4300"/>
                            </p:stCondLst>
                            <p:childTnLst>
                              <p:par>
                                <p:cTn id="19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5300"/>
                            </p:stCondLst>
                            <p:childTnLst>
                              <p:par>
                                <p:cTn id="1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32" grpId="0"/>
      <p:bldP spid="3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1763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95DA8-9F3D-4017-9EE1-AD4CCA916907}" type="datetimeFigureOut">
              <a:rPr lang="id-ID" smtClean="0"/>
              <a:pPr/>
              <a:t>26/03/2019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5EA19-84B3-4286-9656-BF1E0912EF0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3271375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1371481" y="3972857"/>
            <a:ext cx="15543451" cy="1585999"/>
          </a:xfrm>
        </p:spPr>
        <p:txBody>
          <a:bodyPr anchor="t">
            <a:noAutofit/>
          </a:bodyPr>
          <a:lstStyle>
            <a:lvl1pPr algn="ctr">
              <a:defRPr sz="9600" baseline="0">
                <a:solidFill>
                  <a:schemeClr val="accent3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1366342" y="7112000"/>
            <a:ext cx="15553728" cy="2928044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  <a:latin typeface="Open Sans Light" panose="020B0306030504020204" pitchFamily="34" charset="0"/>
                <a:cs typeface="Open Sans Light" panose="020B0306030504020204" pitchFamily="34" charset="0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 dirty="0"/>
              <a:t>Information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0" hasCustomPrompt="1"/>
          </p:nvPr>
        </p:nvSpPr>
        <p:spPr>
          <a:xfrm>
            <a:off x="1366342" y="5503590"/>
            <a:ext cx="15553728" cy="864046"/>
          </a:xfrm>
        </p:spPr>
        <p:txBody>
          <a:bodyPr anchor="b">
            <a:noAutofit/>
          </a:bodyPr>
          <a:lstStyle>
            <a:lvl1pPr algn="ctr">
              <a:defRPr sz="4000">
                <a:solidFill>
                  <a:schemeClr val="tx2"/>
                </a:solidFill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grpSp>
        <p:nvGrpSpPr>
          <p:cNvPr id="6" name="グループ化 5"/>
          <p:cNvGrpSpPr/>
          <p:nvPr userDrawn="1"/>
        </p:nvGrpSpPr>
        <p:grpSpPr>
          <a:xfrm>
            <a:off x="8595214" y="6644399"/>
            <a:ext cx="1088138" cy="188527"/>
            <a:chOff x="8595214" y="6592642"/>
            <a:chExt cx="1088138" cy="188527"/>
          </a:xfrm>
        </p:grpSpPr>
        <p:sp>
          <p:nvSpPr>
            <p:cNvPr id="24" name="円/楕円 23"/>
            <p:cNvSpPr/>
            <p:nvPr userDrawn="1"/>
          </p:nvSpPr>
          <p:spPr>
            <a:xfrm>
              <a:off x="9048943" y="6592642"/>
              <a:ext cx="188527" cy="188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円/楕円 24"/>
            <p:cNvSpPr/>
            <p:nvPr userDrawn="1"/>
          </p:nvSpPr>
          <p:spPr>
            <a:xfrm>
              <a:off x="8595214" y="6592642"/>
              <a:ext cx="188527" cy="188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円/楕円 25"/>
            <p:cNvSpPr/>
            <p:nvPr userDrawn="1"/>
          </p:nvSpPr>
          <p:spPr>
            <a:xfrm>
              <a:off x="9494825" y="6592642"/>
              <a:ext cx="188527" cy="188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4291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6413" cy="10287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649736" y="2911252"/>
            <a:ext cx="6768554" cy="6768554"/>
          </a:xfrm>
          <a:prstGeom prst="ellipse">
            <a:avLst/>
          </a:prstGeom>
          <a:solidFill>
            <a:schemeClr val="accent1">
              <a:alpha val="8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502246" y="2263180"/>
            <a:ext cx="1440160" cy="1440160"/>
          </a:xfrm>
          <a:prstGeom prst="ellipse">
            <a:avLst/>
          </a:prstGeom>
          <a:solidFill>
            <a:schemeClr val="accent3">
              <a:alpha val="80000"/>
            </a:schemeClr>
          </a:solidFill>
        </p:spPr>
        <p:txBody>
          <a:bodyPr/>
          <a:lstStyle>
            <a:lvl1pPr>
              <a:defRPr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7594055" y="6766640"/>
            <a:ext cx="936104" cy="936104"/>
          </a:xfrm>
          <a:prstGeom prst="ellipse">
            <a:avLst/>
          </a:prstGeom>
          <a:solidFill>
            <a:schemeClr val="accent2">
              <a:alpha val="8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4" hasCustomPrompt="1"/>
          </p:nvPr>
        </p:nvSpPr>
        <p:spPr>
          <a:xfrm>
            <a:off x="7577521" y="7951812"/>
            <a:ext cx="1403177" cy="1403177"/>
          </a:xfrm>
          <a:prstGeom prst="ellipse">
            <a:avLst/>
          </a:prstGeom>
          <a:solidFill>
            <a:schemeClr val="accent5">
              <a:alpha val="8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10"/>
          <p:cNvSpPr>
            <a:spLocks noGrp="1"/>
          </p:cNvSpPr>
          <p:nvPr>
            <p:ph type="body" sz="quarter" idx="15" hasCustomPrompt="1"/>
          </p:nvPr>
        </p:nvSpPr>
        <p:spPr>
          <a:xfrm>
            <a:off x="610258" y="2263180"/>
            <a:ext cx="1224136" cy="1440160"/>
          </a:xfrm>
        </p:spPr>
        <p:txBody>
          <a:bodyPr anchor="ctr">
            <a:noAutofit/>
          </a:bodyPr>
          <a:lstStyle>
            <a:lvl1pPr algn="ctr">
              <a:defRPr sz="5400">
                <a:solidFill>
                  <a:schemeClr val="bg1"/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</a:t>
            </a:r>
            <a:endParaRPr kumimoji="1" lang="ja-JP" altLang="en-US" dirty="0"/>
          </a:p>
        </p:txBody>
      </p:sp>
      <p:sp>
        <p:nvSpPr>
          <p:cNvPr id="13" name="図プレースホルダー 12"/>
          <p:cNvSpPr>
            <a:spLocks noGrp="1"/>
          </p:cNvSpPr>
          <p:nvPr>
            <p:ph type="pic" sz="quarter" idx="16" hasCustomPrompt="1"/>
          </p:nvPr>
        </p:nvSpPr>
        <p:spPr>
          <a:xfrm>
            <a:off x="3457832" y="5143872"/>
            <a:ext cx="1152363" cy="1152363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>
            <p:ph type="body" sz="quarter" idx="17" hasCustomPrompt="1"/>
          </p:nvPr>
        </p:nvSpPr>
        <p:spPr>
          <a:xfrm>
            <a:off x="865661" y="6439644"/>
            <a:ext cx="6336704" cy="1008112"/>
          </a:xfrm>
        </p:spPr>
        <p:txBody>
          <a:bodyPr anchor="ctr">
            <a:normAutofit/>
          </a:bodyPr>
          <a:lstStyle>
            <a:lvl1pPr algn="ctr">
              <a:defRPr sz="4400" baseline="0">
                <a:solidFill>
                  <a:schemeClr val="bg1"/>
                </a:solidFill>
                <a:latin typeface="Route 159 Light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9431238" y="8298184"/>
            <a:ext cx="1185172" cy="1185172"/>
          </a:xfrm>
          <a:prstGeom prst="ellipse">
            <a:avLst/>
          </a:prstGeom>
          <a:solidFill>
            <a:schemeClr val="accent6">
              <a:alpha val="8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7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2086422" y="1872979"/>
            <a:ext cx="792087" cy="792087"/>
          </a:xfrm>
          <a:prstGeom prst="ellipse">
            <a:avLst/>
          </a:prstGeom>
          <a:solidFill>
            <a:schemeClr val="accent4">
              <a:alpha val="8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7293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7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>
        <p:tmplLst>
          <p:tmpl>
            <p:tnLst>
              <p:par>
                <p:cTn presetID="2" presetClass="entr" presetSubtype="1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animBg="1">
        <p:tmplLst>
          <p:tmpl>
            <p:tnLst>
              <p:par>
                <p:cTn presetID="2" presetClass="entr" presetSubtype="1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1" animBg="1">
        <p:tmplLst>
          <p:tmpl>
            <p:tnLst>
              <p:par>
                <p:cTn presetID="45" presetClass="entr" presetSubtype="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>
        <p:tmplLst>
          <p:tmpl>
            <p:tnLst>
              <p:par>
                <p:cTn presetID="2" presetClass="entr" presetSubtype="12" decel="10000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1" animBg="1">
        <p:tmplLst>
          <p:tmpl>
            <p:tnLst>
              <p:par>
                <p:cTn presetID="45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animBg="1">
        <p:tmplLst>
          <p:tmpl>
            <p:tnLst>
              <p:par>
                <p:cTn presetID="2" presetClass="entr" presetSubtype="12" decel="10000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1" animBg="1">
        <p:tmplLst>
          <p:tmpl>
            <p:tnLst>
              <p:par>
                <p:cTn presetID="45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>
        <p:tmplLst>
          <p:tmpl>
            <p:tnLst>
              <p:par>
                <p:cTn presetID="2" presetClass="entr" presetSubtype="1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/>
      <p:bldP spid="14" grpId="0" build="p">
        <p:tmplLst>
          <p:tmpl lvl="1">
            <p:tnLst>
              <p:par>
                <p:cTn presetID="2" presetClass="entr" presetSubtype="1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>
        <p:tmplLst>
          <p:tmpl>
            <p:tnLst>
              <p:par>
                <p:cTn presetID="2" presetClass="entr" presetSubtype="12" decel="10000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1" animBg="1">
        <p:tmplLst>
          <p:tmpl>
            <p:tnLst>
              <p:par>
                <p:cTn presetID="45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animBg="1">
        <p:tmplLst>
          <p:tmpl>
            <p:tnLst>
              <p:par>
                <p:cTn presetID="2" presetClass="entr" presetSubtype="1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1" animBg="1">
        <p:tmplLst>
          <p:tmpl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6413" cy="10287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10799390" y="2911252"/>
            <a:ext cx="6768554" cy="6768554"/>
          </a:xfrm>
          <a:prstGeom prst="ellipse">
            <a:avLst/>
          </a:prstGeom>
          <a:solidFill>
            <a:schemeClr val="accent1">
              <a:alpha val="8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6488022" y="2263180"/>
            <a:ext cx="1440160" cy="1440160"/>
          </a:xfrm>
          <a:prstGeom prst="ellipse">
            <a:avLst/>
          </a:prstGeom>
          <a:solidFill>
            <a:schemeClr val="accent3">
              <a:alpha val="80000"/>
            </a:schemeClr>
          </a:solidFill>
        </p:spPr>
        <p:txBody>
          <a:bodyPr/>
          <a:lstStyle>
            <a:lvl1pPr>
              <a:defRPr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6766942" y="7779029"/>
            <a:ext cx="936104" cy="936104"/>
          </a:xfrm>
          <a:prstGeom prst="ellipse">
            <a:avLst/>
          </a:prstGeom>
          <a:solidFill>
            <a:schemeClr val="accent2">
              <a:alpha val="8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4" hasCustomPrompt="1"/>
          </p:nvPr>
        </p:nvSpPr>
        <p:spPr>
          <a:xfrm>
            <a:off x="8207102" y="8295804"/>
            <a:ext cx="1403177" cy="1403177"/>
          </a:xfrm>
          <a:prstGeom prst="ellipse">
            <a:avLst/>
          </a:prstGeom>
          <a:solidFill>
            <a:schemeClr val="accent5">
              <a:alpha val="8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10"/>
          <p:cNvSpPr>
            <a:spLocks noGrp="1"/>
          </p:cNvSpPr>
          <p:nvPr>
            <p:ph type="body" sz="quarter" idx="15" hasCustomPrompt="1"/>
          </p:nvPr>
        </p:nvSpPr>
        <p:spPr>
          <a:xfrm>
            <a:off x="16596034" y="2263180"/>
            <a:ext cx="1224136" cy="1440160"/>
          </a:xfrm>
        </p:spPr>
        <p:txBody>
          <a:bodyPr anchor="ctr">
            <a:noAutofit/>
          </a:bodyPr>
          <a:lstStyle>
            <a:lvl1pPr algn="ctr">
              <a:defRPr sz="5400">
                <a:solidFill>
                  <a:schemeClr val="bg1"/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</a:t>
            </a:r>
            <a:endParaRPr kumimoji="1" lang="ja-JP" altLang="en-US" dirty="0"/>
          </a:p>
        </p:txBody>
      </p:sp>
      <p:sp>
        <p:nvSpPr>
          <p:cNvPr id="13" name="図プレースホルダー 12"/>
          <p:cNvSpPr>
            <a:spLocks noGrp="1"/>
          </p:cNvSpPr>
          <p:nvPr>
            <p:ph type="pic" sz="quarter" idx="16" hasCustomPrompt="1"/>
          </p:nvPr>
        </p:nvSpPr>
        <p:spPr>
          <a:xfrm>
            <a:off x="13607486" y="5143872"/>
            <a:ext cx="1152363" cy="1152363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>
            <p:ph type="body" sz="quarter" idx="17" hasCustomPrompt="1"/>
          </p:nvPr>
        </p:nvSpPr>
        <p:spPr>
          <a:xfrm>
            <a:off x="11015315" y="6439644"/>
            <a:ext cx="6336704" cy="1008112"/>
          </a:xfrm>
        </p:spPr>
        <p:txBody>
          <a:bodyPr anchor="ctr">
            <a:normAutofit/>
          </a:bodyPr>
          <a:lstStyle>
            <a:lvl1pPr algn="ctr">
              <a:defRPr sz="4400" baseline="0">
                <a:solidFill>
                  <a:schemeClr val="bg1"/>
                </a:solidFill>
                <a:latin typeface="Route 159 Light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9610279" y="7186443"/>
            <a:ext cx="1185172" cy="1185172"/>
          </a:xfrm>
          <a:prstGeom prst="ellipse">
            <a:avLst/>
          </a:prstGeom>
          <a:solidFill>
            <a:schemeClr val="accent6">
              <a:alpha val="8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7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15695935" y="1436231"/>
            <a:ext cx="792087" cy="792087"/>
          </a:xfrm>
          <a:prstGeom prst="ellipse">
            <a:avLst/>
          </a:prstGeom>
          <a:solidFill>
            <a:schemeClr val="accent4">
              <a:alpha val="8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82114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6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6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6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7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250"/>
                            </p:stCondLst>
                            <p:childTnLst>
                              <p:par>
                                <p:cTn id="67" presetID="2" presetClass="entr" presetSubtype="6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>
        <p:tmplLst>
          <p:tmpl>
            <p:tnLst>
              <p:par>
                <p:cTn presetID="2" presetClass="entr" presetSubtype="6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animBg="1">
        <p:tmplLst>
          <p:tmpl>
            <p:tnLst>
              <p:par>
                <p:cTn presetID="2" presetClass="entr" presetSubtype="6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1" animBg="1">
        <p:tmplLst>
          <p:tmpl>
            <p:tnLst>
              <p:par>
                <p:cTn presetID="45" presetClass="entr" presetSubtype="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>
        <p:tmplLst>
          <p:tmpl>
            <p:tnLst>
              <p:par>
                <p:cTn presetID="2" presetClass="entr" presetSubtype="6" decel="10000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1" animBg="1">
        <p:tmplLst>
          <p:tmpl>
            <p:tnLst>
              <p:par>
                <p:cTn presetID="45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animBg="1">
        <p:tmplLst>
          <p:tmpl>
            <p:tnLst>
              <p:par>
                <p:cTn presetID="2" presetClass="entr" presetSubtype="6" decel="10000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1" animBg="1">
        <p:tmplLst>
          <p:tmpl>
            <p:tnLst>
              <p:par>
                <p:cTn presetID="45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>
        <p:tmplLst>
          <p:tmpl>
            <p:tnLst>
              <p:par>
                <p:cTn presetID="2" presetClass="entr" presetSubtype="6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/>
      <p:bldP spid="14" grpId="0" build="p">
        <p:tmplLst>
          <p:tmpl lvl="1">
            <p:tnLst>
              <p:par>
                <p:cTn presetID="2" presetClass="entr" presetSubtype="6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>
        <p:tmplLst>
          <p:tmpl>
            <p:tnLst>
              <p:par>
                <p:cTn presetID="2" presetClass="entr" presetSubtype="6" decel="10000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1" animBg="1">
        <p:tmplLst>
          <p:tmpl>
            <p:tnLst>
              <p:par>
                <p:cTn presetID="45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animBg="1">
        <p:tmplLst>
          <p:tmpl>
            <p:tnLst>
              <p:par>
                <p:cTn presetID="2" presetClass="entr" presetSubtype="6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1" animBg="1">
        <p:tmplLst>
          <p:tmpl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円/楕円 32"/>
          <p:cNvSpPr/>
          <p:nvPr userDrawn="1"/>
        </p:nvSpPr>
        <p:spPr>
          <a:xfrm>
            <a:off x="6099984" y="4672631"/>
            <a:ext cx="811957" cy="81195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6" name="円/楕円 5"/>
          <p:cNvSpPr/>
          <p:nvPr userDrawn="1"/>
        </p:nvSpPr>
        <p:spPr>
          <a:xfrm>
            <a:off x="1870398" y="1163191"/>
            <a:ext cx="5060429" cy="506042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/楕円 27"/>
          <p:cNvSpPr/>
          <p:nvPr userDrawn="1"/>
        </p:nvSpPr>
        <p:spPr>
          <a:xfrm>
            <a:off x="1268264" y="1756094"/>
            <a:ext cx="1368152" cy="13681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0" name="円/楕円 29"/>
          <p:cNvSpPr/>
          <p:nvPr userDrawn="1"/>
        </p:nvSpPr>
        <p:spPr>
          <a:xfrm>
            <a:off x="1706513" y="1039044"/>
            <a:ext cx="5060429" cy="50604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タイトル 1"/>
          <p:cNvSpPr>
            <a:spLocks noGrp="1"/>
          </p:cNvSpPr>
          <p:nvPr>
            <p:ph type="title" hasCustomPrompt="1"/>
          </p:nvPr>
        </p:nvSpPr>
        <p:spPr>
          <a:xfrm>
            <a:off x="7545905" y="1111052"/>
            <a:ext cx="9577064" cy="1350907"/>
          </a:xfrm>
        </p:spPr>
        <p:txBody>
          <a:bodyPr anchor="b">
            <a:normAutofit/>
          </a:bodyPr>
          <a:lstStyle>
            <a:lvl1pPr>
              <a:defRPr sz="6600" baseline="0">
                <a:solidFill>
                  <a:schemeClr val="tx2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 userDrawn="1"/>
        </p:nvSpPr>
        <p:spPr>
          <a:xfrm>
            <a:off x="7689921" y="2477183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7545905" y="2549853"/>
            <a:ext cx="9577064" cy="935442"/>
          </a:xfrm>
        </p:spPr>
        <p:txBody>
          <a:bodyPr anchor="t">
            <a:noAutofit/>
          </a:bodyPr>
          <a:lstStyle>
            <a:lvl1pPr algn="l">
              <a:defRPr sz="32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" name="図プレースホルダー 5"/>
          <p:cNvSpPr>
            <a:spLocks noGrp="1"/>
          </p:cNvSpPr>
          <p:nvPr>
            <p:ph type="pic" sz="quarter" idx="13" hasCustomPrompt="1"/>
          </p:nvPr>
        </p:nvSpPr>
        <p:spPr>
          <a:xfrm>
            <a:off x="1870398" y="1163191"/>
            <a:ext cx="4916413" cy="491641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8" name="円/楕円 7"/>
          <p:cNvSpPr/>
          <p:nvPr userDrawn="1"/>
        </p:nvSpPr>
        <p:spPr>
          <a:xfrm>
            <a:off x="8104770" y="3838753"/>
            <a:ext cx="1296145" cy="12961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図プレースホルダー 12"/>
          <p:cNvSpPr>
            <a:spLocks noGrp="1"/>
          </p:cNvSpPr>
          <p:nvPr>
            <p:ph type="pic" sz="quarter" idx="17" hasCustomPrompt="1"/>
          </p:nvPr>
        </p:nvSpPr>
        <p:spPr>
          <a:xfrm>
            <a:off x="8440247" y="4174230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0" name="円/楕円 9"/>
          <p:cNvSpPr/>
          <p:nvPr userDrawn="1"/>
        </p:nvSpPr>
        <p:spPr>
          <a:xfrm>
            <a:off x="10720458" y="3838752"/>
            <a:ext cx="1296145" cy="12961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 userDrawn="1"/>
        </p:nvSpPr>
        <p:spPr>
          <a:xfrm>
            <a:off x="13319670" y="3838751"/>
            <a:ext cx="1296145" cy="129614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図プレースホルダー 12"/>
          <p:cNvSpPr>
            <a:spLocks noGrp="1"/>
          </p:cNvSpPr>
          <p:nvPr>
            <p:ph type="pic" sz="quarter" idx="18" hasCustomPrompt="1"/>
          </p:nvPr>
        </p:nvSpPr>
        <p:spPr>
          <a:xfrm>
            <a:off x="11055935" y="4174229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3" name="図プレースホルダー 12"/>
          <p:cNvSpPr>
            <a:spLocks noGrp="1"/>
          </p:cNvSpPr>
          <p:nvPr>
            <p:ph type="pic" sz="quarter" idx="19" hasCustomPrompt="1"/>
          </p:nvPr>
        </p:nvSpPr>
        <p:spPr>
          <a:xfrm>
            <a:off x="13655147" y="4174228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7541830" y="5279575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0151318" y="5279575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12743606" y="5277230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1192885" y="6295628"/>
            <a:ext cx="15900643" cy="201622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正方形/長方形 17"/>
          <p:cNvSpPr/>
          <p:nvPr userDrawn="1"/>
        </p:nvSpPr>
        <p:spPr>
          <a:xfrm>
            <a:off x="0" y="8527876"/>
            <a:ext cx="18286413" cy="175912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図プレースホルダー 12"/>
          <p:cNvSpPr>
            <a:spLocks noGrp="1"/>
          </p:cNvSpPr>
          <p:nvPr>
            <p:ph type="pic" sz="quarter" idx="23" hasCustomPrompt="1"/>
          </p:nvPr>
        </p:nvSpPr>
        <p:spPr>
          <a:xfrm>
            <a:off x="4016008" y="8773140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0" name="図プレースホルダー 12"/>
          <p:cNvSpPr>
            <a:spLocks noGrp="1"/>
          </p:cNvSpPr>
          <p:nvPr>
            <p:ph type="pic" sz="quarter" idx="24" hasCustomPrompt="1"/>
          </p:nvPr>
        </p:nvSpPr>
        <p:spPr>
          <a:xfrm>
            <a:off x="8827218" y="8773139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1" name="図プレースホルダー 12"/>
          <p:cNvSpPr>
            <a:spLocks noGrp="1"/>
          </p:cNvSpPr>
          <p:nvPr>
            <p:ph type="pic" sz="quarter" idx="25" hasCustomPrompt="1"/>
          </p:nvPr>
        </p:nvSpPr>
        <p:spPr>
          <a:xfrm>
            <a:off x="13607778" y="8773138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2384388" y="9464642"/>
            <a:ext cx="3950506" cy="575402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7164560" y="9464642"/>
            <a:ext cx="3950506" cy="575402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1961452" y="9464642"/>
            <a:ext cx="3950506" cy="575402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円/楕円 24"/>
          <p:cNvSpPr/>
          <p:nvPr userDrawn="1"/>
        </p:nvSpPr>
        <p:spPr>
          <a:xfrm>
            <a:off x="574254" y="1019175"/>
            <a:ext cx="864096" cy="864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6" name="円/楕円 25"/>
          <p:cNvSpPr/>
          <p:nvPr userDrawn="1"/>
        </p:nvSpPr>
        <p:spPr>
          <a:xfrm>
            <a:off x="1952340" y="1066981"/>
            <a:ext cx="432048" cy="4320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2" name="正方形/長方形 3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円/楕円 33"/>
          <p:cNvSpPr/>
          <p:nvPr userDrawn="1"/>
        </p:nvSpPr>
        <p:spPr>
          <a:xfrm>
            <a:off x="7102660" y="4288481"/>
            <a:ext cx="486995" cy="4869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034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2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1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1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600"/>
                            </p:stCondLst>
                            <p:childTnLst>
                              <p:par>
                                <p:cTn id="72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4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500"/>
                            </p:stCondLst>
                            <p:childTnLst>
                              <p:par>
                                <p:cTn id="8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3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6000"/>
                            </p:stCondLst>
                            <p:childTnLst>
                              <p:par>
                                <p:cTn id="138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675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25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775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6" grpId="0" animBg="1"/>
      <p:bldP spid="6" grpId="1" animBg="1"/>
      <p:bldP spid="28" grpId="0" animBg="1"/>
      <p:bldP spid="28" grpId="1" animBg="1"/>
      <p:bldP spid="30" grpId="0" animBg="1"/>
      <p:bldP spid="30" grpId="1" animBg="1"/>
      <p:bldP spid="3" grpId="0"/>
      <p:bldP spid="4" grpId="0" animBg="1"/>
      <p:bldP spid="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animBg="1"/>
      <p:bldP spid="7" grpId="1" animBg="1"/>
      <p:bldP spid="8" grpId="0" animBg="1"/>
      <p:bldP spid="9" grpId="0"/>
      <p:bldP spid="10" grpId="0" animBg="1"/>
      <p:bldP spid="11" grpId="0" animBg="1"/>
      <p:bldP spid="12" grpId="0"/>
      <p:bldP spid="13" grpId="0"/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animBg="1"/>
      <p:bldP spid="19" grpId="0"/>
      <p:bldP spid="20" grpId="0"/>
      <p:bldP spid="21" grpId="0"/>
      <p:bldP spid="2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animBg="1"/>
      <p:bldP spid="25" grpId="1" animBg="1"/>
      <p:bldP spid="26" grpId="0" animBg="1"/>
      <p:bldP spid="26" grpId="1" animBg="1"/>
      <p:bldP spid="34" grpId="0" animBg="1"/>
      <p:bldP spid="34" grpId="1" animBg="1"/>
    </p:bld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Images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617200" cy="2570400"/>
          </a:xfrm>
          <a:solidFill>
            <a:schemeClr val="accent1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6" name="図プレースホルダー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2573100"/>
            <a:ext cx="2617200" cy="2570400"/>
          </a:xfrm>
          <a:solidFill>
            <a:schemeClr val="accent4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5" name="図プレースホルダー 3"/>
          <p:cNvSpPr>
            <a:spLocks noGrp="1"/>
          </p:cNvSpPr>
          <p:nvPr>
            <p:ph type="pic" sz="quarter" idx="11" hasCustomPrompt="1"/>
          </p:nvPr>
        </p:nvSpPr>
        <p:spPr>
          <a:xfrm>
            <a:off x="2614271" y="0"/>
            <a:ext cx="2617200" cy="2570400"/>
          </a:xfrm>
          <a:solidFill>
            <a:schemeClr val="accent6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8" name="図プレースホルダー 3"/>
          <p:cNvSpPr>
            <a:spLocks noGrp="1"/>
          </p:cNvSpPr>
          <p:nvPr>
            <p:ph type="pic" sz="quarter" idx="14" hasCustomPrompt="1"/>
          </p:nvPr>
        </p:nvSpPr>
        <p:spPr>
          <a:xfrm>
            <a:off x="2614271" y="2573100"/>
            <a:ext cx="2617200" cy="2570400"/>
          </a:xfrm>
          <a:solidFill>
            <a:schemeClr val="accent2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3" name="図プレースホルダー 3"/>
          <p:cNvSpPr>
            <a:spLocks noGrp="1"/>
          </p:cNvSpPr>
          <p:nvPr>
            <p:ph type="pic" sz="quarter" idx="15" hasCustomPrompt="1"/>
          </p:nvPr>
        </p:nvSpPr>
        <p:spPr>
          <a:xfrm>
            <a:off x="5224006" y="0"/>
            <a:ext cx="2617200" cy="2570400"/>
          </a:xfrm>
          <a:solidFill>
            <a:schemeClr val="accent3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5" name="図プレースホルダー 3"/>
          <p:cNvSpPr>
            <a:spLocks noGrp="1"/>
          </p:cNvSpPr>
          <p:nvPr>
            <p:ph type="pic" sz="quarter" idx="17" hasCustomPrompt="1"/>
          </p:nvPr>
        </p:nvSpPr>
        <p:spPr>
          <a:xfrm>
            <a:off x="5224006" y="2573100"/>
            <a:ext cx="2617200" cy="2570400"/>
          </a:xfrm>
          <a:solidFill>
            <a:schemeClr val="accent5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25" name="図プレースホルダー 3"/>
          <p:cNvSpPr>
            <a:spLocks noGrp="1"/>
          </p:cNvSpPr>
          <p:nvPr>
            <p:ph type="pic" sz="quarter" idx="27" hasCustomPrompt="1"/>
          </p:nvPr>
        </p:nvSpPr>
        <p:spPr>
          <a:xfrm>
            <a:off x="5224006" y="5143500"/>
            <a:ext cx="2617200" cy="2570400"/>
          </a:xfrm>
          <a:solidFill>
            <a:schemeClr val="accent4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7" name="図プレースホルダー 3"/>
          <p:cNvSpPr>
            <a:spLocks noGrp="1"/>
          </p:cNvSpPr>
          <p:nvPr>
            <p:ph type="pic" sz="quarter" idx="29" hasCustomPrompt="1"/>
          </p:nvPr>
        </p:nvSpPr>
        <p:spPr>
          <a:xfrm>
            <a:off x="5224006" y="7716600"/>
            <a:ext cx="2617200" cy="2570400"/>
          </a:xfrm>
          <a:solidFill>
            <a:schemeClr val="accent2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28" name="図プレースホルダー 3"/>
          <p:cNvSpPr>
            <a:spLocks noGrp="1"/>
          </p:cNvSpPr>
          <p:nvPr>
            <p:ph type="pic" sz="quarter" idx="30" hasCustomPrompt="1"/>
          </p:nvPr>
        </p:nvSpPr>
        <p:spPr>
          <a:xfrm>
            <a:off x="7833741" y="7716600"/>
            <a:ext cx="2617200" cy="2570400"/>
          </a:xfrm>
          <a:solidFill>
            <a:schemeClr val="accent5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1" name="図プレースホルダー 3"/>
          <p:cNvSpPr>
            <a:spLocks noGrp="1"/>
          </p:cNvSpPr>
          <p:nvPr>
            <p:ph type="pic" sz="quarter" idx="33" hasCustomPrompt="1"/>
          </p:nvPr>
        </p:nvSpPr>
        <p:spPr>
          <a:xfrm>
            <a:off x="10443476" y="7716600"/>
            <a:ext cx="2617200" cy="2570400"/>
          </a:xfrm>
          <a:solidFill>
            <a:schemeClr val="accent4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8" name="図プレースホルダー 3"/>
          <p:cNvSpPr>
            <a:spLocks noGrp="1"/>
          </p:cNvSpPr>
          <p:nvPr>
            <p:ph type="pic" sz="quarter" idx="20" hasCustomPrompt="1"/>
          </p:nvPr>
        </p:nvSpPr>
        <p:spPr>
          <a:xfrm>
            <a:off x="13053211" y="0"/>
            <a:ext cx="2617200" cy="2570400"/>
          </a:xfrm>
          <a:solidFill>
            <a:schemeClr val="accent3">
              <a:lumMod val="75000"/>
            </a:schemeClr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20" name="図プレースホルダー 3"/>
          <p:cNvSpPr>
            <a:spLocks noGrp="1"/>
          </p:cNvSpPr>
          <p:nvPr>
            <p:ph type="pic" sz="quarter" idx="22" hasCustomPrompt="1"/>
          </p:nvPr>
        </p:nvSpPr>
        <p:spPr>
          <a:xfrm>
            <a:off x="13053211" y="2573100"/>
            <a:ext cx="2617200" cy="2570400"/>
          </a:xfrm>
          <a:solidFill>
            <a:schemeClr val="accent3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2" name="図プレースホルダー 3"/>
          <p:cNvSpPr>
            <a:spLocks noGrp="1"/>
          </p:cNvSpPr>
          <p:nvPr>
            <p:ph type="pic" sz="quarter" idx="34" hasCustomPrompt="1"/>
          </p:nvPr>
        </p:nvSpPr>
        <p:spPr>
          <a:xfrm>
            <a:off x="13053211" y="7716600"/>
            <a:ext cx="2617200" cy="2570400"/>
          </a:xfrm>
          <a:solidFill>
            <a:schemeClr val="accent6">
              <a:lumMod val="75000"/>
            </a:schemeClr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7" name="図プレースホルダー 3"/>
          <p:cNvSpPr>
            <a:spLocks noGrp="1"/>
          </p:cNvSpPr>
          <p:nvPr>
            <p:ph type="pic" sz="quarter" idx="35" hasCustomPrompt="1"/>
          </p:nvPr>
        </p:nvSpPr>
        <p:spPr>
          <a:xfrm>
            <a:off x="15662949" y="0"/>
            <a:ext cx="2617200" cy="2570400"/>
          </a:xfrm>
          <a:solidFill>
            <a:schemeClr val="accent5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8" name="図プレースホルダー 3"/>
          <p:cNvSpPr>
            <a:spLocks noGrp="1"/>
          </p:cNvSpPr>
          <p:nvPr>
            <p:ph type="pic" sz="quarter" idx="36" hasCustomPrompt="1"/>
          </p:nvPr>
        </p:nvSpPr>
        <p:spPr>
          <a:xfrm>
            <a:off x="15662949" y="2573100"/>
            <a:ext cx="2617200" cy="2570400"/>
          </a:xfrm>
          <a:solidFill>
            <a:schemeClr val="accent6">
              <a:lumMod val="75000"/>
            </a:schemeClr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40" name="図プレースホルダー 3"/>
          <p:cNvSpPr>
            <a:spLocks noGrp="1"/>
          </p:cNvSpPr>
          <p:nvPr>
            <p:ph type="pic" sz="quarter" idx="38" hasCustomPrompt="1"/>
          </p:nvPr>
        </p:nvSpPr>
        <p:spPr>
          <a:xfrm>
            <a:off x="15662949" y="7716600"/>
            <a:ext cx="2617200" cy="2570400"/>
          </a:xfrm>
          <a:solidFill>
            <a:schemeClr val="accent2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0" name="図プレースホルダー 69"/>
          <p:cNvSpPr>
            <a:spLocks noGrp="1"/>
          </p:cNvSpPr>
          <p:nvPr>
            <p:ph type="pic" sz="quarter" idx="39" hasCustomPrompt="1"/>
          </p:nvPr>
        </p:nvSpPr>
        <p:spPr>
          <a:xfrm>
            <a:off x="1" y="5143500"/>
            <a:ext cx="5223600" cy="51435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 </a:t>
            </a:r>
            <a:endParaRPr kumimoji="1" lang="ja-JP" altLang="en-US" dirty="0"/>
          </a:p>
        </p:txBody>
      </p:sp>
      <p:sp>
        <p:nvSpPr>
          <p:cNvPr id="71" name="図プレースホルダー 69"/>
          <p:cNvSpPr>
            <a:spLocks noGrp="1"/>
          </p:cNvSpPr>
          <p:nvPr>
            <p:ph type="pic" sz="quarter" idx="40" hasCustomPrompt="1"/>
          </p:nvPr>
        </p:nvSpPr>
        <p:spPr>
          <a:xfrm>
            <a:off x="7833741" y="0"/>
            <a:ext cx="5223600" cy="5143500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 </a:t>
            </a:r>
            <a:endParaRPr kumimoji="1" lang="ja-JP" altLang="en-US" dirty="0"/>
          </a:p>
        </p:txBody>
      </p:sp>
      <p:sp>
        <p:nvSpPr>
          <p:cNvPr id="77" name="タイトル 1"/>
          <p:cNvSpPr>
            <a:spLocks noGrp="1"/>
          </p:cNvSpPr>
          <p:nvPr>
            <p:ph type="title" hasCustomPrompt="1"/>
          </p:nvPr>
        </p:nvSpPr>
        <p:spPr>
          <a:xfrm>
            <a:off x="8228077" y="5247624"/>
            <a:ext cx="9577064" cy="1350907"/>
          </a:xfrm>
        </p:spPr>
        <p:txBody>
          <a:bodyPr anchor="b">
            <a:normAutofit/>
          </a:bodyPr>
          <a:lstStyle>
            <a:lvl1pPr>
              <a:defRPr sz="6600" baseline="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8" name="正方形/長方形 77"/>
          <p:cNvSpPr/>
          <p:nvPr userDrawn="1"/>
        </p:nvSpPr>
        <p:spPr>
          <a:xfrm>
            <a:off x="8372093" y="6613755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9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8228077" y="6686425"/>
            <a:ext cx="9577064" cy="935442"/>
          </a:xfrm>
        </p:spPr>
        <p:txBody>
          <a:bodyPr anchor="t">
            <a:noAutofit/>
          </a:bodyPr>
          <a:lstStyle>
            <a:lvl1pPr algn="l">
              <a:defRPr sz="3200" i="1" baseline="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2617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00"/>
                            </p:stCondLst>
                            <p:childTnLst>
                              <p:par>
                                <p:cTn id="6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5" grpId="0" animBg="1"/>
      <p:bldP spid="8" grpId="0" animBg="1"/>
      <p:bldP spid="13" grpId="0" animBg="1"/>
      <p:bldP spid="15" grpId="0" animBg="1"/>
      <p:bldP spid="25" grpId="0" animBg="1"/>
      <p:bldP spid="27" grpId="0" animBg="1"/>
      <p:bldP spid="28" grpId="0" animBg="1"/>
      <p:bldP spid="31" grpId="0" animBg="1"/>
      <p:bldP spid="18" grpId="0" animBg="1"/>
      <p:bldP spid="20" grpId="0" animBg="1"/>
      <p:bldP spid="32" grpId="0" animBg="1"/>
      <p:bldP spid="37" grpId="0" animBg="1"/>
      <p:bldP spid="38" grpId="0" animBg="1"/>
      <p:bldP spid="40" grpId="0" animBg="1"/>
      <p:bldP spid="70" grpId="0" animBg="1"/>
      <p:bldP spid="71" grpId="0" animBg="1"/>
      <p:bldP spid="77" grpId="0"/>
      <p:bldP spid="78" grpId="0" animBg="1"/>
      <p:bldP spid="7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Imag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617200" cy="2570400"/>
          </a:xfrm>
          <a:solidFill>
            <a:schemeClr val="accent1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6" name="図プレースホルダー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2573100"/>
            <a:ext cx="2617200" cy="2570400"/>
          </a:xfrm>
          <a:solidFill>
            <a:schemeClr val="accent4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21" name="図プレースホルダー 3"/>
          <p:cNvSpPr>
            <a:spLocks noGrp="1"/>
          </p:cNvSpPr>
          <p:nvPr>
            <p:ph type="pic" sz="quarter" idx="23" hasCustomPrompt="1"/>
          </p:nvPr>
        </p:nvSpPr>
        <p:spPr>
          <a:xfrm>
            <a:off x="0" y="5143500"/>
            <a:ext cx="2617200" cy="2570400"/>
          </a:xfrm>
          <a:solidFill>
            <a:schemeClr val="accent1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3" name="図プレースホルダー 3"/>
          <p:cNvSpPr>
            <a:spLocks noGrp="1"/>
          </p:cNvSpPr>
          <p:nvPr>
            <p:ph type="pic" sz="quarter" idx="25" hasCustomPrompt="1"/>
          </p:nvPr>
        </p:nvSpPr>
        <p:spPr>
          <a:xfrm>
            <a:off x="0" y="7716600"/>
            <a:ext cx="2617200" cy="2570400"/>
          </a:xfrm>
          <a:solidFill>
            <a:schemeClr val="accent5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5" name="図プレースホルダー 3"/>
          <p:cNvSpPr>
            <a:spLocks noGrp="1"/>
          </p:cNvSpPr>
          <p:nvPr>
            <p:ph type="pic" sz="quarter" idx="11" hasCustomPrompt="1"/>
          </p:nvPr>
        </p:nvSpPr>
        <p:spPr>
          <a:xfrm>
            <a:off x="2614271" y="0"/>
            <a:ext cx="2617200" cy="2570400"/>
          </a:xfrm>
          <a:solidFill>
            <a:schemeClr val="accent6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8" name="図プレースホルダー 3"/>
          <p:cNvSpPr>
            <a:spLocks noGrp="1"/>
          </p:cNvSpPr>
          <p:nvPr>
            <p:ph type="pic" sz="quarter" idx="14" hasCustomPrompt="1"/>
          </p:nvPr>
        </p:nvSpPr>
        <p:spPr>
          <a:xfrm>
            <a:off x="2614271" y="2573100"/>
            <a:ext cx="2617200" cy="2570400"/>
          </a:xfrm>
          <a:solidFill>
            <a:schemeClr val="accent2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22" name="図プレースホルダー 3"/>
          <p:cNvSpPr>
            <a:spLocks noGrp="1"/>
          </p:cNvSpPr>
          <p:nvPr>
            <p:ph type="pic" sz="quarter" idx="24" hasCustomPrompt="1"/>
          </p:nvPr>
        </p:nvSpPr>
        <p:spPr>
          <a:xfrm>
            <a:off x="2614271" y="5143500"/>
            <a:ext cx="2617200" cy="2570400"/>
          </a:xfrm>
          <a:solidFill>
            <a:schemeClr val="accent3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24" name="図プレースホルダー 3"/>
          <p:cNvSpPr>
            <a:spLocks noGrp="1"/>
          </p:cNvSpPr>
          <p:nvPr>
            <p:ph type="pic" sz="quarter" idx="26" hasCustomPrompt="1"/>
          </p:nvPr>
        </p:nvSpPr>
        <p:spPr>
          <a:xfrm>
            <a:off x="2614271" y="7716600"/>
            <a:ext cx="2617200" cy="2570400"/>
          </a:xfrm>
          <a:solidFill>
            <a:schemeClr val="accent4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3" name="図プレースホルダー 3"/>
          <p:cNvSpPr>
            <a:spLocks noGrp="1"/>
          </p:cNvSpPr>
          <p:nvPr>
            <p:ph type="pic" sz="quarter" idx="15" hasCustomPrompt="1"/>
          </p:nvPr>
        </p:nvSpPr>
        <p:spPr>
          <a:xfrm>
            <a:off x="5224006" y="0"/>
            <a:ext cx="2617200" cy="2570400"/>
          </a:xfrm>
          <a:solidFill>
            <a:schemeClr val="accent3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5" name="図プレースホルダー 3"/>
          <p:cNvSpPr>
            <a:spLocks noGrp="1"/>
          </p:cNvSpPr>
          <p:nvPr>
            <p:ph type="pic" sz="quarter" idx="17" hasCustomPrompt="1"/>
          </p:nvPr>
        </p:nvSpPr>
        <p:spPr>
          <a:xfrm>
            <a:off x="5224006" y="2573100"/>
            <a:ext cx="2617200" cy="2570400"/>
          </a:xfrm>
          <a:solidFill>
            <a:schemeClr val="accent5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25" name="図プレースホルダー 3"/>
          <p:cNvSpPr>
            <a:spLocks noGrp="1"/>
          </p:cNvSpPr>
          <p:nvPr>
            <p:ph type="pic" sz="quarter" idx="27" hasCustomPrompt="1"/>
          </p:nvPr>
        </p:nvSpPr>
        <p:spPr>
          <a:xfrm>
            <a:off x="5224006" y="5143500"/>
            <a:ext cx="2617200" cy="2570400"/>
          </a:xfrm>
          <a:solidFill>
            <a:schemeClr val="accent4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7" name="図プレースホルダー 3"/>
          <p:cNvSpPr>
            <a:spLocks noGrp="1"/>
          </p:cNvSpPr>
          <p:nvPr>
            <p:ph type="pic" sz="quarter" idx="29" hasCustomPrompt="1"/>
          </p:nvPr>
        </p:nvSpPr>
        <p:spPr>
          <a:xfrm>
            <a:off x="5224006" y="7716600"/>
            <a:ext cx="2617200" cy="2570400"/>
          </a:xfrm>
          <a:solidFill>
            <a:schemeClr val="accent2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4" name="図プレースホルダー 3"/>
          <p:cNvSpPr>
            <a:spLocks noGrp="1"/>
          </p:cNvSpPr>
          <p:nvPr>
            <p:ph type="pic" sz="quarter" idx="16" hasCustomPrompt="1"/>
          </p:nvPr>
        </p:nvSpPr>
        <p:spPr>
          <a:xfrm>
            <a:off x="7833741" y="0"/>
            <a:ext cx="2617200" cy="2570400"/>
          </a:xfrm>
          <a:solidFill>
            <a:schemeClr val="accent5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6" name="図プレースホルダー 3"/>
          <p:cNvSpPr>
            <a:spLocks noGrp="1"/>
          </p:cNvSpPr>
          <p:nvPr>
            <p:ph type="pic" sz="quarter" idx="18" hasCustomPrompt="1"/>
          </p:nvPr>
        </p:nvSpPr>
        <p:spPr>
          <a:xfrm>
            <a:off x="7833741" y="2573100"/>
            <a:ext cx="2617200" cy="2570400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26" name="図プレースホルダー 3"/>
          <p:cNvSpPr>
            <a:spLocks noGrp="1"/>
          </p:cNvSpPr>
          <p:nvPr>
            <p:ph type="pic" sz="quarter" idx="28" hasCustomPrompt="1"/>
          </p:nvPr>
        </p:nvSpPr>
        <p:spPr>
          <a:xfrm>
            <a:off x="7833741" y="5143500"/>
            <a:ext cx="2617200" cy="2570400"/>
          </a:xfrm>
          <a:solidFill>
            <a:schemeClr val="accent3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28" name="図プレースホルダー 3"/>
          <p:cNvSpPr>
            <a:spLocks noGrp="1"/>
          </p:cNvSpPr>
          <p:nvPr>
            <p:ph type="pic" sz="quarter" idx="30" hasCustomPrompt="1"/>
          </p:nvPr>
        </p:nvSpPr>
        <p:spPr>
          <a:xfrm>
            <a:off x="7833741" y="7716600"/>
            <a:ext cx="2617200" cy="2570400"/>
          </a:xfrm>
          <a:solidFill>
            <a:schemeClr val="accent5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7" name="図プレースホルダー 3"/>
          <p:cNvSpPr>
            <a:spLocks noGrp="1"/>
          </p:cNvSpPr>
          <p:nvPr>
            <p:ph type="pic" sz="quarter" idx="19" hasCustomPrompt="1"/>
          </p:nvPr>
        </p:nvSpPr>
        <p:spPr>
          <a:xfrm>
            <a:off x="10443476" y="0"/>
            <a:ext cx="2617200" cy="2570400"/>
          </a:xfrm>
          <a:solidFill>
            <a:schemeClr val="accent1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9" name="図プレースホルダー 3"/>
          <p:cNvSpPr>
            <a:spLocks noGrp="1"/>
          </p:cNvSpPr>
          <p:nvPr>
            <p:ph type="pic" sz="quarter" idx="21" hasCustomPrompt="1"/>
          </p:nvPr>
        </p:nvSpPr>
        <p:spPr>
          <a:xfrm>
            <a:off x="10443476" y="2573100"/>
            <a:ext cx="2617200" cy="2570400"/>
          </a:xfrm>
          <a:solidFill>
            <a:schemeClr val="accent2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29" name="図プレースホルダー 3"/>
          <p:cNvSpPr>
            <a:spLocks noGrp="1"/>
          </p:cNvSpPr>
          <p:nvPr>
            <p:ph type="pic" sz="quarter" idx="31" hasCustomPrompt="1"/>
          </p:nvPr>
        </p:nvSpPr>
        <p:spPr>
          <a:xfrm>
            <a:off x="10443476" y="5143500"/>
            <a:ext cx="2617200" cy="2570400"/>
          </a:xfrm>
          <a:solidFill>
            <a:schemeClr val="accent6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1" name="図プレースホルダー 3"/>
          <p:cNvSpPr>
            <a:spLocks noGrp="1"/>
          </p:cNvSpPr>
          <p:nvPr>
            <p:ph type="pic" sz="quarter" idx="33" hasCustomPrompt="1"/>
          </p:nvPr>
        </p:nvSpPr>
        <p:spPr>
          <a:xfrm>
            <a:off x="10443476" y="7716600"/>
            <a:ext cx="2617200" cy="2570400"/>
          </a:xfrm>
          <a:solidFill>
            <a:schemeClr val="accent4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8" name="図プレースホルダー 3"/>
          <p:cNvSpPr>
            <a:spLocks noGrp="1"/>
          </p:cNvSpPr>
          <p:nvPr>
            <p:ph type="pic" sz="quarter" idx="20" hasCustomPrompt="1"/>
          </p:nvPr>
        </p:nvSpPr>
        <p:spPr>
          <a:xfrm>
            <a:off x="13053211" y="0"/>
            <a:ext cx="2617200" cy="2570400"/>
          </a:xfrm>
          <a:solidFill>
            <a:schemeClr val="accent3">
              <a:lumMod val="75000"/>
            </a:schemeClr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20" name="図プレースホルダー 3"/>
          <p:cNvSpPr>
            <a:spLocks noGrp="1"/>
          </p:cNvSpPr>
          <p:nvPr>
            <p:ph type="pic" sz="quarter" idx="22" hasCustomPrompt="1"/>
          </p:nvPr>
        </p:nvSpPr>
        <p:spPr>
          <a:xfrm>
            <a:off x="13053211" y="2573100"/>
            <a:ext cx="2617200" cy="2570400"/>
          </a:xfrm>
          <a:solidFill>
            <a:schemeClr val="accent3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0" name="図プレースホルダー 3"/>
          <p:cNvSpPr>
            <a:spLocks noGrp="1"/>
          </p:cNvSpPr>
          <p:nvPr>
            <p:ph type="pic" sz="quarter" idx="32" hasCustomPrompt="1"/>
          </p:nvPr>
        </p:nvSpPr>
        <p:spPr>
          <a:xfrm>
            <a:off x="13053211" y="5143500"/>
            <a:ext cx="2617200" cy="2570400"/>
          </a:xfrm>
          <a:solidFill>
            <a:schemeClr val="accent5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2" name="図プレースホルダー 3"/>
          <p:cNvSpPr>
            <a:spLocks noGrp="1"/>
          </p:cNvSpPr>
          <p:nvPr>
            <p:ph type="pic" sz="quarter" idx="34" hasCustomPrompt="1"/>
          </p:nvPr>
        </p:nvSpPr>
        <p:spPr>
          <a:xfrm>
            <a:off x="13053211" y="7716600"/>
            <a:ext cx="2617200" cy="2570400"/>
          </a:xfrm>
          <a:solidFill>
            <a:schemeClr val="accent6">
              <a:lumMod val="75000"/>
            </a:schemeClr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7" name="図プレースホルダー 3"/>
          <p:cNvSpPr>
            <a:spLocks noGrp="1"/>
          </p:cNvSpPr>
          <p:nvPr>
            <p:ph type="pic" sz="quarter" idx="35" hasCustomPrompt="1"/>
          </p:nvPr>
        </p:nvSpPr>
        <p:spPr>
          <a:xfrm>
            <a:off x="15662949" y="0"/>
            <a:ext cx="2617200" cy="2570400"/>
          </a:xfrm>
          <a:solidFill>
            <a:schemeClr val="accent5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8" name="図プレースホルダー 3"/>
          <p:cNvSpPr>
            <a:spLocks noGrp="1"/>
          </p:cNvSpPr>
          <p:nvPr>
            <p:ph type="pic" sz="quarter" idx="36" hasCustomPrompt="1"/>
          </p:nvPr>
        </p:nvSpPr>
        <p:spPr>
          <a:xfrm>
            <a:off x="15662949" y="2573100"/>
            <a:ext cx="2617200" cy="2570400"/>
          </a:xfrm>
          <a:solidFill>
            <a:schemeClr val="accent6">
              <a:lumMod val="75000"/>
            </a:schemeClr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9" name="図プレースホルダー 3"/>
          <p:cNvSpPr>
            <a:spLocks noGrp="1"/>
          </p:cNvSpPr>
          <p:nvPr>
            <p:ph type="pic" sz="quarter" idx="37" hasCustomPrompt="1"/>
          </p:nvPr>
        </p:nvSpPr>
        <p:spPr>
          <a:xfrm>
            <a:off x="15662949" y="5143500"/>
            <a:ext cx="2617200" cy="2570400"/>
          </a:xfrm>
          <a:solidFill>
            <a:schemeClr val="accent1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40" name="図プレースホルダー 3"/>
          <p:cNvSpPr>
            <a:spLocks noGrp="1"/>
          </p:cNvSpPr>
          <p:nvPr>
            <p:ph type="pic" sz="quarter" idx="38" hasCustomPrompt="1"/>
          </p:nvPr>
        </p:nvSpPr>
        <p:spPr>
          <a:xfrm>
            <a:off x="15662949" y="7716600"/>
            <a:ext cx="2617200" cy="2570400"/>
          </a:xfrm>
          <a:solidFill>
            <a:schemeClr val="accent2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9857839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Image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円/楕円 18"/>
          <p:cNvSpPr/>
          <p:nvPr userDrawn="1"/>
        </p:nvSpPr>
        <p:spPr>
          <a:xfrm>
            <a:off x="15302222" y="6021206"/>
            <a:ext cx="811957" cy="81195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20" name="円/楕円 19"/>
          <p:cNvSpPr/>
          <p:nvPr userDrawn="1"/>
        </p:nvSpPr>
        <p:spPr>
          <a:xfrm>
            <a:off x="1776050" y="3775348"/>
            <a:ext cx="1368152" cy="13681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1" name="円/楕円 20"/>
          <p:cNvSpPr/>
          <p:nvPr userDrawn="1"/>
        </p:nvSpPr>
        <p:spPr>
          <a:xfrm>
            <a:off x="619487" y="3343300"/>
            <a:ext cx="864096" cy="864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2" name="円/楕円 21"/>
          <p:cNvSpPr/>
          <p:nvPr userDrawn="1"/>
        </p:nvSpPr>
        <p:spPr>
          <a:xfrm>
            <a:off x="3579631" y="4035524"/>
            <a:ext cx="432048" cy="4320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3" name="円/楕円 22"/>
          <p:cNvSpPr/>
          <p:nvPr userDrawn="1"/>
        </p:nvSpPr>
        <p:spPr>
          <a:xfrm>
            <a:off x="16477199" y="5820740"/>
            <a:ext cx="486995" cy="4869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4" name="図プレースホルダー 5"/>
          <p:cNvSpPr>
            <a:spLocks noGrp="1"/>
          </p:cNvSpPr>
          <p:nvPr>
            <p:ph type="pic" sz="quarter" idx="12" hasCustomPrompt="1"/>
          </p:nvPr>
        </p:nvSpPr>
        <p:spPr>
          <a:xfrm>
            <a:off x="38182" y="43542"/>
            <a:ext cx="3600000" cy="3600000"/>
          </a:xfrm>
          <a:solidFill>
            <a:schemeClr val="accent1"/>
          </a:solidFill>
        </p:spPr>
        <p:txBody>
          <a:bodyPr/>
          <a:lstStyle>
            <a:lvl1pPr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5" name="図プレースホルダー 5"/>
          <p:cNvSpPr>
            <a:spLocks noGrp="1"/>
          </p:cNvSpPr>
          <p:nvPr>
            <p:ph type="pic" sz="quarter" idx="13" hasCustomPrompt="1"/>
          </p:nvPr>
        </p:nvSpPr>
        <p:spPr>
          <a:xfrm>
            <a:off x="3687753" y="43542"/>
            <a:ext cx="3600000" cy="3600000"/>
          </a:xfrm>
          <a:solidFill>
            <a:schemeClr val="accent3"/>
          </a:solidFill>
        </p:spPr>
        <p:txBody>
          <a:bodyPr>
            <a:normAutofit/>
          </a:bodyPr>
          <a:lstStyle>
            <a:lvl1pPr marL="0" marR="0" indent="0" algn="l" defTabSz="16327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" name="図プレースホルダー 5"/>
          <p:cNvSpPr>
            <a:spLocks noGrp="1"/>
          </p:cNvSpPr>
          <p:nvPr>
            <p:ph type="pic" sz="quarter" idx="14" hasCustomPrompt="1"/>
          </p:nvPr>
        </p:nvSpPr>
        <p:spPr>
          <a:xfrm>
            <a:off x="7337324" y="43542"/>
            <a:ext cx="3600000" cy="3600000"/>
          </a:xfrm>
          <a:solidFill>
            <a:schemeClr val="accent2"/>
          </a:solidFill>
        </p:spPr>
        <p:txBody>
          <a:bodyPr>
            <a:normAutofit/>
          </a:bodyPr>
          <a:lstStyle>
            <a:lvl1pPr marL="0" marR="0" indent="0" algn="l" defTabSz="16327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10988185" y="43542"/>
            <a:ext cx="3600000" cy="3600000"/>
          </a:xfrm>
          <a:solidFill>
            <a:schemeClr val="accent4"/>
          </a:solidFill>
        </p:spPr>
        <p:txBody>
          <a:bodyPr>
            <a:normAutofit/>
          </a:bodyPr>
          <a:lstStyle>
            <a:lvl1pPr marL="0" marR="0" indent="0" algn="l" defTabSz="16327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8" name="図プレースホルダー 5"/>
          <p:cNvSpPr>
            <a:spLocks noGrp="1"/>
          </p:cNvSpPr>
          <p:nvPr>
            <p:ph type="pic" sz="quarter" idx="16" hasCustomPrompt="1"/>
          </p:nvPr>
        </p:nvSpPr>
        <p:spPr>
          <a:xfrm>
            <a:off x="14636467" y="43542"/>
            <a:ext cx="3600000" cy="3600000"/>
          </a:xfrm>
          <a:solidFill>
            <a:schemeClr val="accent5"/>
          </a:solidFill>
        </p:spPr>
        <p:txBody>
          <a:bodyPr>
            <a:normAutofit/>
          </a:bodyPr>
          <a:lstStyle>
            <a:lvl1pPr marL="0" marR="0" indent="0" algn="l" defTabSz="16327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9" name="図プレースホルダー 5"/>
          <p:cNvSpPr>
            <a:spLocks noGrp="1"/>
          </p:cNvSpPr>
          <p:nvPr>
            <p:ph type="pic" sz="quarter" idx="17" hasCustomPrompt="1"/>
          </p:nvPr>
        </p:nvSpPr>
        <p:spPr>
          <a:xfrm>
            <a:off x="35931" y="6628665"/>
            <a:ext cx="3600000" cy="3600000"/>
          </a:xfrm>
          <a:solidFill>
            <a:schemeClr val="accent5"/>
          </a:solidFill>
        </p:spPr>
        <p:txBody>
          <a:bodyPr/>
          <a:lstStyle>
            <a:lvl1pPr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0" name="図プレースホルダー 5"/>
          <p:cNvSpPr>
            <a:spLocks noGrp="1"/>
          </p:cNvSpPr>
          <p:nvPr>
            <p:ph type="pic" sz="quarter" idx="18" hasCustomPrompt="1"/>
          </p:nvPr>
        </p:nvSpPr>
        <p:spPr>
          <a:xfrm>
            <a:off x="3685502" y="6628665"/>
            <a:ext cx="3600000" cy="3600000"/>
          </a:xfrm>
          <a:solidFill>
            <a:schemeClr val="accent4"/>
          </a:solidFill>
        </p:spPr>
        <p:txBody>
          <a:bodyPr>
            <a:normAutofit/>
          </a:bodyPr>
          <a:lstStyle>
            <a:lvl1pPr marL="0" marR="0" indent="0" algn="l" defTabSz="16327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1" name="図プレースホルダー 5"/>
          <p:cNvSpPr>
            <a:spLocks noGrp="1"/>
          </p:cNvSpPr>
          <p:nvPr>
            <p:ph type="pic" sz="quarter" idx="19" hasCustomPrompt="1"/>
          </p:nvPr>
        </p:nvSpPr>
        <p:spPr>
          <a:xfrm>
            <a:off x="7335073" y="6628665"/>
            <a:ext cx="3600000" cy="3600000"/>
          </a:xfrm>
          <a:solidFill>
            <a:schemeClr val="accent2"/>
          </a:solidFill>
        </p:spPr>
        <p:txBody>
          <a:bodyPr>
            <a:normAutofit/>
          </a:bodyPr>
          <a:lstStyle>
            <a:lvl1pPr marL="0" marR="0" indent="0" algn="l" defTabSz="16327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2" name="図プレースホルダー 5"/>
          <p:cNvSpPr>
            <a:spLocks noGrp="1"/>
          </p:cNvSpPr>
          <p:nvPr>
            <p:ph type="pic" sz="quarter" idx="20" hasCustomPrompt="1"/>
          </p:nvPr>
        </p:nvSpPr>
        <p:spPr>
          <a:xfrm>
            <a:off x="10985934" y="6628665"/>
            <a:ext cx="3600000" cy="3600000"/>
          </a:xfrm>
          <a:solidFill>
            <a:schemeClr val="accent3"/>
          </a:solidFill>
        </p:spPr>
        <p:txBody>
          <a:bodyPr>
            <a:normAutofit/>
          </a:bodyPr>
          <a:lstStyle>
            <a:lvl1pPr marL="0" marR="0" indent="0" algn="l" defTabSz="16327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3" name="図プレースホルダー 5"/>
          <p:cNvSpPr>
            <a:spLocks noGrp="1"/>
          </p:cNvSpPr>
          <p:nvPr>
            <p:ph type="pic" sz="quarter" idx="21" hasCustomPrompt="1"/>
          </p:nvPr>
        </p:nvSpPr>
        <p:spPr>
          <a:xfrm>
            <a:off x="14634216" y="6628665"/>
            <a:ext cx="3600000" cy="3600000"/>
          </a:xfrm>
          <a:solidFill>
            <a:schemeClr val="accent1"/>
          </a:solidFill>
        </p:spPr>
        <p:txBody>
          <a:bodyPr>
            <a:normAutofit/>
          </a:bodyPr>
          <a:lstStyle>
            <a:lvl1pPr marL="0" marR="0" indent="0" algn="l" defTabSz="16327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6" name="タイトル 1"/>
          <p:cNvSpPr>
            <a:spLocks noGrp="1"/>
          </p:cNvSpPr>
          <p:nvPr>
            <p:ph type="title" hasCustomPrompt="1"/>
          </p:nvPr>
        </p:nvSpPr>
        <p:spPr>
          <a:xfrm>
            <a:off x="725714" y="3955852"/>
            <a:ext cx="16822057" cy="1350907"/>
          </a:xfrm>
        </p:spPr>
        <p:txBody>
          <a:bodyPr anchor="b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正方形/長方形 16"/>
          <p:cNvSpPr/>
          <p:nvPr userDrawn="1"/>
        </p:nvSpPr>
        <p:spPr>
          <a:xfrm>
            <a:off x="7522233" y="5321983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725714" y="5394653"/>
            <a:ext cx="16822057" cy="935442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円/楕円 23"/>
          <p:cNvSpPr/>
          <p:nvPr userDrawn="1"/>
        </p:nvSpPr>
        <p:spPr>
          <a:xfrm>
            <a:off x="17313986" y="5243147"/>
            <a:ext cx="757710" cy="75771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354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/>
      <p:bldP spid="17" grpId="0" animBg="1"/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animBg="1"/>
    </p:bld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51435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図プレースホルダー 3"/>
          <p:cNvSpPr>
            <a:spLocks noGrp="1"/>
          </p:cNvSpPr>
          <p:nvPr>
            <p:ph type="pic" sz="quarter" idx="12" hasCustomPrompt="1"/>
          </p:nvPr>
        </p:nvSpPr>
        <p:spPr>
          <a:xfrm>
            <a:off x="-1" y="5143500"/>
            <a:ext cx="9142413" cy="51435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8" name="図プレースホルダー 3"/>
          <p:cNvSpPr>
            <a:spLocks noGrp="1"/>
          </p:cNvSpPr>
          <p:nvPr>
            <p:ph type="pic" sz="quarter" idx="13" hasCustomPrompt="1"/>
          </p:nvPr>
        </p:nvSpPr>
        <p:spPr>
          <a:xfrm>
            <a:off x="5120145" y="0"/>
            <a:ext cx="7119405" cy="51435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9" name="図プレースホルダー 3"/>
          <p:cNvSpPr>
            <a:spLocks noGrp="1"/>
          </p:cNvSpPr>
          <p:nvPr>
            <p:ph type="pic" sz="quarter" idx="14" hasCustomPrompt="1"/>
          </p:nvPr>
        </p:nvSpPr>
        <p:spPr>
          <a:xfrm>
            <a:off x="12239550" y="0"/>
            <a:ext cx="6046863" cy="51435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9142413" y="5143500"/>
            <a:ext cx="4105250" cy="51435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図プレースホルダー 3"/>
          <p:cNvSpPr>
            <a:spLocks noGrp="1"/>
          </p:cNvSpPr>
          <p:nvPr>
            <p:ph type="pic" sz="quarter" idx="15" hasCustomPrompt="1"/>
          </p:nvPr>
        </p:nvSpPr>
        <p:spPr>
          <a:xfrm>
            <a:off x="13247662" y="5143500"/>
            <a:ext cx="5029236" cy="51435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2" name="タイトル 1"/>
          <p:cNvSpPr>
            <a:spLocks noGrp="1"/>
          </p:cNvSpPr>
          <p:nvPr>
            <p:ph type="title" hasCustomPrompt="1"/>
          </p:nvPr>
        </p:nvSpPr>
        <p:spPr>
          <a:xfrm>
            <a:off x="214214" y="751012"/>
            <a:ext cx="4680520" cy="1566931"/>
          </a:xfrm>
        </p:spPr>
        <p:txBody>
          <a:bodyPr anchor="b">
            <a:normAutofit/>
          </a:bodyPr>
          <a:lstStyle>
            <a:lvl1pPr algn="ctr">
              <a:defRPr sz="360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3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214214" y="2552574"/>
            <a:ext cx="4680521" cy="2230886"/>
          </a:xfrm>
        </p:spPr>
        <p:txBody>
          <a:bodyPr anchor="t">
            <a:noAutofit/>
          </a:bodyPr>
          <a:lstStyle>
            <a:lvl1pPr algn="ctr">
              <a:defRPr sz="20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>
            <p:ph type="body" sz="quarter" idx="23" hasCustomPrompt="1"/>
          </p:nvPr>
        </p:nvSpPr>
        <p:spPr>
          <a:xfrm>
            <a:off x="9287222" y="5359524"/>
            <a:ext cx="3816424" cy="4680520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471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0" y="5965370"/>
            <a:ext cx="18286413" cy="43216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" name="図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462" y="4451598"/>
            <a:ext cx="1009181" cy="1513772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034" y="4457082"/>
            <a:ext cx="981758" cy="1508288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5154" y="4160910"/>
            <a:ext cx="1206628" cy="1804459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5418" y="3705682"/>
            <a:ext cx="1061284" cy="2259688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4825" y="3628895"/>
            <a:ext cx="1173721" cy="2336475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6314" y="3283360"/>
            <a:ext cx="1170979" cy="2682009"/>
          </a:xfrm>
          <a:prstGeom prst="rect">
            <a:avLst/>
          </a:prstGeom>
        </p:spPr>
      </p:pic>
      <p:sp>
        <p:nvSpPr>
          <p:cNvPr id="29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042793" y="2918326"/>
            <a:ext cx="4389120" cy="720080"/>
          </a:xfrm>
        </p:spPr>
        <p:txBody>
          <a:bodyPr anchor="ctr">
            <a:noAutofit/>
          </a:bodyPr>
          <a:lstStyle>
            <a:lvl1pPr algn="ct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3223052" y="2062221"/>
            <a:ext cx="4389120" cy="720080"/>
          </a:xfrm>
        </p:spPr>
        <p:txBody>
          <a:bodyPr anchor="ctr">
            <a:noAutofit/>
          </a:bodyPr>
          <a:lstStyle>
            <a:lvl1pPr algn="ctr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1" name="テキスト プレースホルダー 6"/>
          <p:cNvSpPr>
            <a:spLocks noGrp="1"/>
          </p:cNvSpPr>
          <p:nvPr>
            <p:ph type="body" sz="quarter" idx="23" hasCustomPrompt="1"/>
          </p:nvPr>
        </p:nvSpPr>
        <p:spPr>
          <a:xfrm>
            <a:off x="10287125" y="1516812"/>
            <a:ext cx="4389120" cy="720080"/>
          </a:xfrm>
        </p:spPr>
        <p:txBody>
          <a:bodyPr anchor="ctr">
            <a:noAutofit/>
          </a:bodyPr>
          <a:lstStyle>
            <a:lvl1pPr algn="ctr">
              <a:defRPr sz="28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7884580" y="2386311"/>
            <a:ext cx="4389120" cy="720080"/>
          </a:xfrm>
        </p:spPr>
        <p:txBody>
          <a:bodyPr anchor="ctr">
            <a:noAutofit/>
          </a:bodyPr>
          <a:lstStyle>
            <a:lvl1pPr algn="ctr">
              <a:defRPr sz="28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5726308" y="1206116"/>
            <a:ext cx="4389120" cy="720080"/>
          </a:xfrm>
        </p:spPr>
        <p:txBody>
          <a:bodyPr anchor="ctr">
            <a:noAutofit/>
          </a:bodyPr>
          <a:lstStyle>
            <a:lvl1pPr algn="ctr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12697243" y="647313"/>
            <a:ext cx="4389120" cy="720080"/>
          </a:xfrm>
        </p:spPr>
        <p:txBody>
          <a:bodyPr anchor="ctr">
            <a:noAutofit/>
          </a:bodyPr>
          <a:lstStyle>
            <a:lvl1pPr algn="ctr">
              <a:defRPr sz="2800" i="0" baseline="0">
                <a:solidFill>
                  <a:schemeClr val="accent6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36" name="直線コネクタ 35"/>
          <p:cNvCxnSpPr>
            <a:stCxn id="29" idx="2"/>
          </p:cNvCxnSpPr>
          <p:nvPr userDrawn="1"/>
        </p:nvCxnSpPr>
        <p:spPr>
          <a:xfrm>
            <a:off x="3237353" y="3638406"/>
            <a:ext cx="0" cy="672337"/>
          </a:xfrm>
          <a:prstGeom prst="line">
            <a:avLst/>
          </a:prstGeom>
          <a:ln w="28575">
            <a:prstDash val="sysDot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/>
          <p:cNvCxnSpPr/>
          <p:nvPr userDrawn="1"/>
        </p:nvCxnSpPr>
        <p:spPr>
          <a:xfrm>
            <a:off x="5425323" y="2917371"/>
            <a:ext cx="0" cy="1383775"/>
          </a:xfrm>
          <a:prstGeom prst="line">
            <a:avLst/>
          </a:prstGeom>
          <a:ln w="28575">
            <a:solidFill>
              <a:schemeClr val="accent3"/>
            </a:solidFill>
            <a:prstDash val="sysDot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/>
          <p:cNvCxnSpPr/>
          <p:nvPr userDrawn="1"/>
        </p:nvCxnSpPr>
        <p:spPr>
          <a:xfrm>
            <a:off x="7903696" y="2046514"/>
            <a:ext cx="0" cy="1898912"/>
          </a:xfrm>
          <a:prstGeom prst="line">
            <a:avLst/>
          </a:prstGeom>
          <a:ln w="28575">
            <a:solidFill>
              <a:schemeClr val="accent2"/>
            </a:solidFill>
            <a:prstDash val="sysDot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/>
          <p:cNvCxnSpPr/>
          <p:nvPr userDrawn="1"/>
        </p:nvCxnSpPr>
        <p:spPr>
          <a:xfrm>
            <a:off x="10068670" y="3148370"/>
            <a:ext cx="0" cy="335059"/>
          </a:xfrm>
          <a:prstGeom prst="line">
            <a:avLst/>
          </a:prstGeom>
          <a:ln w="28575">
            <a:solidFill>
              <a:schemeClr val="accent4"/>
            </a:solidFill>
            <a:prstDash val="sysDot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コネクタ 45"/>
          <p:cNvCxnSpPr/>
          <p:nvPr userDrawn="1"/>
        </p:nvCxnSpPr>
        <p:spPr>
          <a:xfrm>
            <a:off x="12481685" y="2261998"/>
            <a:ext cx="0" cy="1221431"/>
          </a:xfrm>
          <a:prstGeom prst="line">
            <a:avLst/>
          </a:prstGeom>
          <a:ln w="28575">
            <a:solidFill>
              <a:schemeClr val="accent5"/>
            </a:solidFill>
            <a:prstDash val="sysDot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コネクタ 47"/>
          <p:cNvCxnSpPr/>
          <p:nvPr userDrawn="1"/>
        </p:nvCxnSpPr>
        <p:spPr>
          <a:xfrm>
            <a:off x="14906985" y="1384448"/>
            <a:ext cx="0" cy="1763922"/>
          </a:xfrm>
          <a:prstGeom prst="line">
            <a:avLst/>
          </a:prstGeom>
          <a:ln w="28575">
            <a:solidFill>
              <a:schemeClr val="accent6"/>
            </a:solidFill>
            <a:prstDash val="sysDot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タイトル 1"/>
          <p:cNvSpPr>
            <a:spLocks noGrp="1"/>
          </p:cNvSpPr>
          <p:nvPr>
            <p:ph type="title" hasCustomPrompt="1"/>
          </p:nvPr>
        </p:nvSpPr>
        <p:spPr>
          <a:xfrm>
            <a:off x="725714" y="6321681"/>
            <a:ext cx="16822057" cy="1350907"/>
          </a:xfrm>
        </p:spPr>
        <p:txBody>
          <a:bodyPr anchor="b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4" name="正方形/長方形 53"/>
          <p:cNvSpPr/>
          <p:nvPr userDrawn="1"/>
        </p:nvSpPr>
        <p:spPr>
          <a:xfrm>
            <a:off x="7522233" y="7687812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テキスト プレースホルダー 6"/>
          <p:cNvSpPr>
            <a:spLocks noGrp="1"/>
          </p:cNvSpPr>
          <p:nvPr>
            <p:ph type="body" sz="quarter" idx="42" hasCustomPrompt="1"/>
          </p:nvPr>
        </p:nvSpPr>
        <p:spPr>
          <a:xfrm>
            <a:off x="430238" y="7982857"/>
            <a:ext cx="17425936" cy="1669143"/>
          </a:xfrm>
        </p:spPr>
        <p:txBody>
          <a:bodyPr>
            <a:noAutofit/>
          </a:bodyPr>
          <a:lstStyle>
            <a:lvl1pPr algn="ctr">
              <a:defRPr sz="2000" b="0" i="0" u="none" baseline="0">
                <a:solidFill>
                  <a:schemeClr val="bg1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Description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1789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25"/>
                            </p:stCondLst>
                            <p:childTnLst>
                              <p:par>
                                <p:cTn id="24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75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75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50"/>
                            </p:stCondLst>
                            <p:childTnLst>
                              <p:par>
                                <p:cTn id="3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3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8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75"/>
                            </p:stCondLst>
                            <p:childTnLst>
                              <p:par>
                                <p:cTn id="54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325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825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600"/>
                            </p:stCondLst>
                            <p:childTnLst>
                              <p:par>
                                <p:cTn id="6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35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85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625"/>
                            </p:stCondLst>
                            <p:childTnLst>
                              <p:par>
                                <p:cTn id="84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375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875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650"/>
                            </p:stCondLst>
                            <p:childTnLst>
                              <p:par>
                                <p:cTn id="9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325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iterate type="lt">
                    <p:tmPct val="5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iterate type="lt">
                    <p:tmPct val="5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iterate type="lt">
                    <p:tmPct val="5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iterate type="lt">
                    <p:tmPct val="5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iterate type="lt">
                    <p:tmPct val="5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iterate type="lt">
                    <p:tmPct val="5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/>
      <p:bldP spid="54" grpId="0" animBg="1"/>
      <p:bldP spid="5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Opin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グループ化 28"/>
          <p:cNvGrpSpPr/>
          <p:nvPr userDrawn="1"/>
        </p:nvGrpSpPr>
        <p:grpSpPr>
          <a:xfrm>
            <a:off x="7339263" y="55908"/>
            <a:ext cx="10947149" cy="8076883"/>
            <a:chOff x="7426437" y="55909"/>
            <a:chExt cx="10859975" cy="6722912"/>
          </a:xfrm>
        </p:grpSpPr>
        <p:sp>
          <p:nvSpPr>
            <p:cNvPr id="13" name="正方形/長方形 12"/>
            <p:cNvSpPr/>
            <p:nvPr userDrawn="1"/>
          </p:nvSpPr>
          <p:spPr>
            <a:xfrm>
              <a:off x="10859975" y="111818"/>
              <a:ext cx="7426437" cy="66670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直角三角形 11"/>
            <p:cNvSpPr/>
            <p:nvPr userDrawn="1"/>
          </p:nvSpPr>
          <p:spPr>
            <a:xfrm flipH="1">
              <a:off x="7426437" y="55909"/>
              <a:ext cx="3433538" cy="6722912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正方形/長方形 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255" y="707944"/>
            <a:ext cx="1923834" cy="6070878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4" name="図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0290" y="1526595"/>
            <a:ext cx="1780558" cy="5252227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6" name="正方形/長方形 5"/>
          <p:cNvSpPr/>
          <p:nvPr userDrawn="1"/>
        </p:nvSpPr>
        <p:spPr>
          <a:xfrm>
            <a:off x="0" y="8132794"/>
            <a:ext cx="18286413" cy="21542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タイトル 1"/>
          <p:cNvSpPr>
            <a:spLocks noGrp="1"/>
          </p:cNvSpPr>
          <p:nvPr userDrawn="1">
            <p:ph type="title" hasCustomPrompt="1"/>
          </p:nvPr>
        </p:nvSpPr>
        <p:spPr>
          <a:xfrm>
            <a:off x="725713" y="8132793"/>
            <a:ext cx="16822057" cy="1350907"/>
          </a:xfrm>
        </p:spPr>
        <p:txBody>
          <a:bodyPr anchor="b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7516562" y="9661561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プレースホルダー 6"/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11651672" y="596076"/>
            <a:ext cx="6054437" cy="1232724"/>
          </a:xfrm>
        </p:spPr>
        <p:txBody>
          <a:bodyPr>
            <a:noAutofit/>
          </a:bodyPr>
          <a:lstStyle>
            <a:lvl1pPr algn="l">
              <a:defRPr sz="6600" b="0" i="0" u="none" baseline="0">
                <a:solidFill>
                  <a:schemeClr val="accent1"/>
                </a:solidFill>
                <a:latin typeface="+mj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10" name="テキスト プレースホルダー 6"/>
          <p:cNvSpPr>
            <a:spLocks noGrp="1"/>
          </p:cNvSpPr>
          <p:nvPr userDrawn="1">
            <p:ph type="body" sz="quarter" idx="43" hasCustomPrompt="1"/>
          </p:nvPr>
        </p:nvSpPr>
        <p:spPr>
          <a:xfrm>
            <a:off x="457943" y="596076"/>
            <a:ext cx="5679617" cy="1232724"/>
          </a:xfrm>
        </p:spPr>
        <p:txBody>
          <a:bodyPr>
            <a:noAutofit/>
          </a:bodyPr>
          <a:lstStyle>
            <a:lvl1pPr algn="r">
              <a:defRPr sz="6600" b="0" i="0" u="none" baseline="0">
                <a:solidFill>
                  <a:schemeClr val="accent5"/>
                </a:solidFill>
                <a:latin typeface="+mj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 userDrawn="1">
            <p:ph type="body" sz="quarter" idx="45" hasCustomPrompt="1"/>
          </p:nvPr>
        </p:nvSpPr>
        <p:spPr>
          <a:xfrm>
            <a:off x="1091352" y="2895600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円/楕円 14"/>
          <p:cNvSpPr/>
          <p:nvPr userDrawn="1"/>
        </p:nvSpPr>
        <p:spPr>
          <a:xfrm>
            <a:off x="535674" y="3182774"/>
            <a:ext cx="409325" cy="4093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プレースホルダー 6"/>
          <p:cNvSpPr>
            <a:spLocks noGrp="1"/>
          </p:cNvSpPr>
          <p:nvPr userDrawn="1">
            <p:ph type="body" sz="quarter" idx="46" hasCustomPrompt="1"/>
          </p:nvPr>
        </p:nvSpPr>
        <p:spPr>
          <a:xfrm>
            <a:off x="1091352" y="4045528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円/楕円 16"/>
          <p:cNvSpPr/>
          <p:nvPr userDrawn="1"/>
        </p:nvSpPr>
        <p:spPr>
          <a:xfrm>
            <a:off x="541721" y="4332702"/>
            <a:ext cx="409325" cy="4093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プレースホルダー 6"/>
          <p:cNvSpPr>
            <a:spLocks noGrp="1"/>
          </p:cNvSpPr>
          <p:nvPr userDrawn="1">
            <p:ph type="body" sz="quarter" idx="47" hasCustomPrompt="1"/>
          </p:nvPr>
        </p:nvSpPr>
        <p:spPr>
          <a:xfrm>
            <a:off x="1091352" y="5195455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円/楕円 18"/>
          <p:cNvSpPr/>
          <p:nvPr userDrawn="1"/>
        </p:nvSpPr>
        <p:spPr>
          <a:xfrm>
            <a:off x="535674" y="5482629"/>
            <a:ext cx="409325" cy="4093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プレースホルダー 6"/>
          <p:cNvSpPr>
            <a:spLocks noGrp="1"/>
          </p:cNvSpPr>
          <p:nvPr userDrawn="1">
            <p:ph type="body" sz="quarter" idx="48" hasCustomPrompt="1"/>
          </p:nvPr>
        </p:nvSpPr>
        <p:spPr>
          <a:xfrm>
            <a:off x="12558306" y="2898757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円/楕円 23"/>
          <p:cNvSpPr/>
          <p:nvPr userDrawn="1"/>
        </p:nvSpPr>
        <p:spPr>
          <a:xfrm>
            <a:off x="12002628" y="3185931"/>
            <a:ext cx="409325" cy="4093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6"/>
          <p:cNvSpPr>
            <a:spLocks noGrp="1"/>
          </p:cNvSpPr>
          <p:nvPr userDrawn="1">
            <p:ph type="body" sz="quarter" idx="49" hasCustomPrompt="1"/>
          </p:nvPr>
        </p:nvSpPr>
        <p:spPr>
          <a:xfrm>
            <a:off x="12558306" y="4048685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円/楕円 25"/>
          <p:cNvSpPr/>
          <p:nvPr userDrawn="1"/>
        </p:nvSpPr>
        <p:spPr>
          <a:xfrm>
            <a:off x="12002628" y="4335859"/>
            <a:ext cx="409325" cy="4093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テキスト プレースホルダー 6"/>
          <p:cNvSpPr>
            <a:spLocks noGrp="1"/>
          </p:cNvSpPr>
          <p:nvPr userDrawn="1">
            <p:ph type="body" sz="quarter" idx="50" hasCustomPrompt="1"/>
          </p:nvPr>
        </p:nvSpPr>
        <p:spPr>
          <a:xfrm>
            <a:off x="12558306" y="5198612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円/楕円 27"/>
          <p:cNvSpPr/>
          <p:nvPr userDrawn="1"/>
        </p:nvSpPr>
        <p:spPr>
          <a:xfrm>
            <a:off x="12002628" y="5485786"/>
            <a:ext cx="409325" cy="4093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3199615" y="1838884"/>
            <a:ext cx="3240360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/>
          <p:cNvSpPr/>
          <p:nvPr userDrawn="1"/>
        </p:nvSpPr>
        <p:spPr>
          <a:xfrm>
            <a:off x="11055142" y="1838884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51" hasCustomPrompt="1"/>
          </p:nvPr>
        </p:nvSpPr>
        <p:spPr>
          <a:xfrm>
            <a:off x="1091352" y="6345821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円/楕円 18"/>
          <p:cNvSpPr/>
          <p:nvPr userDrawn="1"/>
        </p:nvSpPr>
        <p:spPr>
          <a:xfrm>
            <a:off x="535674" y="6632995"/>
            <a:ext cx="409325" cy="4093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テキスト プレースホルダー 6"/>
          <p:cNvSpPr>
            <a:spLocks noGrp="1"/>
          </p:cNvSpPr>
          <p:nvPr>
            <p:ph type="body" sz="quarter" idx="52" hasCustomPrompt="1"/>
          </p:nvPr>
        </p:nvSpPr>
        <p:spPr>
          <a:xfrm>
            <a:off x="12558306" y="6340717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円/楕円 27"/>
          <p:cNvSpPr/>
          <p:nvPr userDrawn="1"/>
        </p:nvSpPr>
        <p:spPr>
          <a:xfrm>
            <a:off x="12002628" y="6627891"/>
            <a:ext cx="409325" cy="4093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786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2" presetClass="entr" presetSubtype="8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50"/>
                            </p:stCondLst>
                            <p:childTnLst>
                              <p:par>
                                <p:cTn id="3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1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6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6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1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6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6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1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6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1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6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1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6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1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animBg="1"/>
      <p:bldP spid="1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animBg="1"/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animBg="1"/>
      <p:bldP spid="2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animBg="1"/>
      <p:bldP spid="2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animBg="1"/>
      <p:bldP spid="2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animBg="1"/>
      <p:bldP spid="30" grpId="0" animBg="1"/>
      <p:bldP spid="31" grpId="0" animBg="1"/>
      <p:bldP spid="3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animBg="1"/>
      <p:bldP spid="3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oces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正方形/長方形 7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9" name="グループ化 28"/>
          <p:cNvGrpSpPr/>
          <p:nvPr userDrawn="1"/>
        </p:nvGrpSpPr>
        <p:grpSpPr>
          <a:xfrm>
            <a:off x="8269812" y="2685157"/>
            <a:ext cx="6003425" cy="908106"/>
            <a:chOff x="1073297" y="6784950"/>
            <a:chExt cx="6003425" cy="908106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30" name="正方形/長方形 29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円/楕円 30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円/楕円 31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7" name="グループ化 36"/>
          <p:cNvGrpSpPr/>
          <p:nvPr userDrawn="1"/>
        </p:nvGrpSpPr>
        <p:grpSpPr>
          <a:xfrm>
            <a:off x="3189006" y="4398678"/>
            <a:ext cx="6003425" cy="908106"/>
            <a:chOff x="1073297" y="6784950"/>
            <a:chExt cx="6003425" cy="90810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8" name="正方形/長方形 37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円/楕円 38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円/楕円 39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4" name="グループ化 43"/>
          <p:cNvGrpSpPr/>
          <p:nvPr userDrawn="1"/>
        </p:nvGrpSpPr>
        <p:grpSpPr>
          <a:xfrm>
            <a:off x="8284326" y="6112199"/>
            <a:ext cx="6003425" cy="908106"/>
            <a:chOff x="1073297" y="6784950"/>
            <a:chExt cx="6003425" cy="9081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45" name="正方形/長方形 44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円/楕円 45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円/楕円 46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8" name="グループ化 57"/>
          <p:cNvGrpSpPr/>
          <p:nvPr userDrawn="1"/>
        </p:nvGrpSpPr>
        <p:grpSpPr>
          <a:xfrm>
            <a:off x="3174492" y="7825720"/>
            <a:ext cx="6003425" cy="908106"/>
            <a:chOff x="1073297" y="6784950"/>
            <a:chExt cx="6003425" cy="908106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59" name="正方形/長方形 58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円/楕円 59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円/楕円 60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grpSp>
        <p:nvGrpSpPr>
          <p:cNvPr id="15" name="グループ化 14"/>
          <p:cNvGrpSpPr/>
          <p:nvPr userDrawn="1"/>
        </p:nvGrpSpPr>
        <p:grpSpPr>
          <a:xfrm>
            <a:off x="3189006" y="971636"/>
            <a:ext cx="6003425" cy="908106"/>
            <a:chOff x="1073297" y="6784950"/>
            <a:chExt cx="6003425" cy="908106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円/楕円 16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円/楕円 17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1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3761629" y="1058648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26" name="直線コネクタ 25"/>
          <p:cNvCxnSpPr/>
          <p:nvPr userDrawn="1"/>
        </p:nvCxnSpPr>
        <p:spPr>
          <a:xfrm>
            <a:off x="8738378" y="0"/>
            <a:ext cx="3856" cy="1042125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円/楕円 18"/>
          <p:cNvSpPr/>
          <p:nvPr userDrawn="1"/>
        </p:nvSpPr>
        <p:spPr>
          <a:xfrm>
            <a:off x="8408775" y="1096085"/>
            <a:ext cx="659206" cy="6592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9177916" y="2772169"/>
            <a:ext cx="4641267" cy="720080"/>
          </a:xfrm>
        </p:spPr>
        <p:txBody>
          <a:bodyPr anchor="ctr">
            <a:noAutofit/>
          </a:bodyPr>
          <a:lstStyle>
            <a:lvl1pPr algn="l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円/楕円 33"/>
          <p:cNvSpPr/>
          <p:nvPr userDrawn="1"/>
        </p:nvSpPr>
        <p:spPr>
          <a:xfrm>
            <a:off x="8408249" y="2809606"/>
            <a:ext cx="659206" cy="65920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2</a:t>
            </a:r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878564" y="1900261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9177917" y="3613782"/>
            <a:ext cx="6269966" cy="1362112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3761629" y="4485690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円/楕円 41"/>
          <p:cNvSpPr/>
          <p:nvPr userDrawn="1"/>
        </p:nvSpPr>
        <p:spPr>
          <a:xfrm>
            <a:off x="8408775" y="4523127"/>
            <a:ext cx="659206" cy="6592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43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1878564" y="5327303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8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9192430" y="6199211"/>
            <a:ext cx="4641267" cy="720080"/>
          </a:xfrm>
        </p:spPr>
        <p:txBody>
          <a:bodyPr anchor="ctr">
            <a:noAutofit/>
          </a:bodyPr>
          <a:lstStyle>
            <a:lvl1pPr algn="l">
              <a:defRPr sz="28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9" name="円/楕円 48"/>
          <p:cNvSpPr/>
          <p:nvPr userDrawn="1"/>
        </p:nvSpPr>
        <p:spPr>
          <a:xfrm>
            <a:off x="8422763" y="6236648"/>
            <a:ext cx="659206" cy="65920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4</a:t>
            </a:r>
          </a:p>
        </p:txBody>
      </p:sp>
      <p:sp>
        <p:nvSpPr>
          <p:cNvPr id="50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9192431" y="7040824"/>
            <a:ext cx="6269966" cy="1362112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3747115" y="7912732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円/楕円 62"/>
          <p:cNvSpPr/>
          <p:nvPr userDrawn="1"/>
        </p:nvSpPr>
        <p:spPr>
          <a:xfrm>
            <a:off x="8394261" y="7950169"/>
            <a:ext cx="659206" cy="65920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5</a:t>
            </a:r>
            <a:endParaRPr kumimoji="1" lang="ja-JP" altLang="en-US" dirty="0"/>
          </a:p>
        </p:txBody>
      </p:sp>
      <p:sp>
        <p:nvSpPr>
          <p:cNvPr id="64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1864050" y="8754345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5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9431238" y="246956"/>
            <a:ext cx="7990959" cy="1203151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>
            <a:lvl1pPr>
              <a:defRPr baseline="0"/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66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9503246" y="1543100"/>
            <a:ext cx="7918951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67" name="正方形/長方形 66"/>
          <p:cNvSpPr/>
          <p:nvPr userDrawn="1"/>
        </p:nvSpPr>
        <p:spPr>
          <a:xfrm>
            <a:off x="9575254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307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1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200"/>
                            </p:stCondLst>
                            <p:childTnLst>
                              <p:par>
                                <p:cTn id="5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00"/>
                            </p:stCondLst>
                            <p:childTnLst>
                              <p:par>
                                <p:cTn id="6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3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800"/>
                            </p:stCondLst>
                            <p:childTnLst>
                              <p:par>
                                <p:cTn id="7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300"/>
                            </p:stCondLst>
                            <p:childTnLst>
                              <p:par>
                                <p:cTn id="8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9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400"/>
                            </p:stCondLst>
                            <p:childTnLst>
                              <p:par>
                                <p:cTn id="94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900"/>
                            </p:stCondLst>
                            <p:childTnLst>
                              <p:par>
                                <p:cTn id="9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33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animBg="1"/>
      <p:bldP spid="43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animBg="1"/>
      <p:bldP spid="5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animBg="1"/>
      <p:bldP spid="64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/>
      <p:bldP spid="66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animBg="1"/>
    </p:bld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Opin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グループ化 28"/>
          <p:cNvGrpSpPr/>
          <p:nvPr userDrawn="1"/>
        </p:nvGrpSpPr>
        <p:grpSpPr>
          <a:xfrm>
            <a:off x="8014097" y="55909"/>
            <a:ext cx="10272315" cy="6722912"/>
            <a:chOff x="7426437" y="55909"/>
            <a:chExt cx="10859975" cy="6722912"/>
          </a:xfrm>
        </p:grpSpPr>
        <p:sp>
          <p:nvSpPr>
            <p:cNvPr id="13" name="正方形/長方形 12"/>
            <p:cNvSpPr/>
            <p:nvPr userDrawn="1"/>
          </p:nvSpPr>
          <p:spPr>
            <a:xfrm>
              <a:off x="10859975" y="111818"/>
              <a:ext cx="7426437" cy="66670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直角三角形 11"/>
            <p:cNvSpPr/>
            <p:nvPr userDrawn="1"/>
          </p:nvSpPr>
          <p:spPr>
            <a:xfrm flipH="1">
              <a:off x="7426437" y="55909"/>
              <a:ext cx="3433538" cy="6722912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正方形/長方形 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255" y="707944"/>
            <a:ext cx="1923834" cy="6070878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4" name="図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0290" y="1526595"/>
            <a:ext cx="1780558" cy="5252227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6" name="正方形/長方形 5"/>
          <p:cNvSpPr/>
          <p:nvPr userDrawn="1"/>
        </p:nvSpPr>
        <p:spPr>
          <a:xfrm>
            <a:off x="0" y="6778822"/>
            <a:ext cx="18286413" cy="350817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タイトル 1"/>
          <p:cNvSpPr>
            <a:spLocks noGrp="1"/>
          </p:cNvSpPr>
          <p:nvPr userDrawn="1">
            <p:ph type="title" hasCustomPrompt="1"/>
          </p:nvPr>
        </p:nvSpPr>
        <p:spPr>
          <a:xfrm>
            <a:off x="725714" y="6956681"/>
            <a:ext cx="16822057" cy="1350907"/>
          </a:xfrm>
        </p:spPr>
        <p:txBody>
          <a:bodyPr anchor="b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7522233" y="8322812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プレースホルダー 6"/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11651672" y="596076"/>
            <a:ext cx="6054437" cy="1232724"/>
          </a:xfrm>
        </p:spPr>
        <p:txBody>
          <a:bodyPr>
            <a:noAutofit/>
          </a:bodyPr>
          <a:lstStyle>
            <a:lvl1pPr algn="l">
              <a:defRPr sz="6600" b="0" i="0" u="none" baseline="0">
                <a:solidFill>
                  <a:schemeClr val="accent1"/>
                </a:solidFill>
                <a:latin typeface="+mj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10" name="テキスト プレースホルダー 6"/>
          <p:cNvSpPr>
            <a:spLocks noGrp="1"/>
          </p:cNvSpPr>
          <p:nvPr userDrawn="1">
            <p:ph type="body" sz="quarter" idx="43" hasCustomPrompt="1"/>
          </p:nvPr>
        </p:nvSpPr>
        <p:spPr>
          <a:xfrm>
            <a:off x="457943" y="596076"/>
            <a:ext cx="5679617" cy="1232724"/>
          </a:xfrm>
        </p:spPr>
        <p:txBody>
          <a:bodyPr>
            <a:noAutofit/>
          </a:bodyPr>
          <a:lstStyle>
            <a:lvl1pPr algn="r">
              <a:defRPr sz="6600" b="0" i="0" u="none" baseline="0">
                <a:solidFill>
                  <a:schemeClr val="accent5"/>
                </a:solidFill>
                <a:latin typeface="+mj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11" name="テキスト プレースホルダー 6"/>
          <p:cNvSpPr>
            <a:spLocks noGrp="1"/>
          </p:cNvSpPr>
          <p:nvPr userDrawn="1">
            <p:ph type="body" sz="quarter" idx="44" hasCustomPrompt="1"/>
          </p:nvPr>
        </p:nvSpPr>
        <p:spPr>
          <a:xfrm>
            <a:off x="430238" y="8532911"/>
            <a:ext cx="17425936" cy="1497780"/>
          </a:xfrm>
        </p:spPr>
        <p:txBody>
          <a:bodyPr>
            <a:noAutofit/>
          </a:bodyPr>
          <a:lstStyle>
            <a:lvl1pPr algn="ctr">
              <a:defRPr sz="2000" b="0" i="0" u="none" baseline="0">
                <a:solidFill>
                  <a:schemeClr val="bg1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Description goes here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 userDrawn="1">
            <p:ph type="body" sz="quarter" idx="45" hasCustomPrompt="1"/>
          </p:nvPr>
        </p:nvSpPr>
        <p:spPr>
          <a:xfrm>
            <a:off x="1091352" y="2895600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円/楕円 14"/>
          <p:cNvSpPr/>
          <p:nvPr userDrawn="1"/>
        </p:nvSpPr>
        <p:spPr>
          <a:xfrm>
            <a:off x="535674" y="3182774"/>
            <a:ext cx="409325" cy="4093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プレースホルダー 6"/>
          <p:cNvSpPr>
            <a:spLocks noGrp="1"/>
          </p:cNvSpPr>
          <p:nvPr userDrawn="1">
            <p:ph type="body" sz="quarter" idx="46" hasCustomPrompt="1"/>
          </p:nvPr>
        </p:nvSpPr>
        <p:spPr>
          <a:xfrm>
            <a:off x="1091352" y="4045528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円/楕円 16"/>
          <p:cNvSpPr/>
          <p:nvPr userDrawn="1"/>
        </p:nvSpPr>
        <p:spPr>
          <a:xfrm>
            <a:off x="541721" y="4332702"/>
            <a:ext cx="409325" cy="4093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プレースホルダー 6"/>
          <p:cNvSpPr>
            <a:spLocks noGrp="1"/>
          </p:cNvSpPr>
          <p:nvPr userDrawn="1">
            <p:ph type="body" sz="quarter" idx="47" hasCustomPrompt="1"/>
          </p:nvPr>
        </p:nvSpPr>
        <p:spPr>
          <a:xfrm>
            <a:off x="1091352" y="5195455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円/楕円 18"/>
          <p:cNvSpPr/>
          <p:nvPr userDrawn="1"/>
        </p:nvSpPr>
        <p:spPr>
          <a:xfrm>
            <a:off x="535674" y="5482629"/>
            <a:ext cx="409325" cy="4093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プレースホルダー 6"/>
          <p:cNvSpPr>
            <a:spLocks noGrp="1"/>
          </p:cNvSpPr>
          <p:nvPr userDrawn="1">
            <p:ph type="body" sz="quarter" idx="48" hasCustomPrompt="1"/>
          </p:nvPr>
        </p:nvSpPr>
        <p:spPr>
          <a:xfrm>
            <a:off x="12558306" y="2898757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円/楕円 23"/>
          <p:cNvSpPr/>
          <p:nvPr userDrawn="1"/>
        </p:nvSpPr>
        <p:spPr>
          <a:xfrm>
            <a:off x="12002628" y="3185931"/>
            <a:ext cx="409325" cy="4093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6"/>
          <p:cNvSpPr>
            <a:spLocks noGrp="1"/>
          </p:cNvSpPr>
          <p:nvPr userDrawn="1">
            <p:ph type="body" sz="quarter" idx="49" hasCustomPrompt="1"/>
          </p:nvPr>
        </p:nvSpPr>
        <p:spPr>
          <a:xfrm>
            <a:off x="12558306" y="4048685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円/楕円 25"/>
          <p:cNvSpPr/>
          <p:nvPr userDrawn="1"/>
        </p:nvSpPr>
        <p:spPr>
          <a:xfrm>
            <a:off x="12002628" y="4335859"/>
            <a:ext cx="409325" cy="4093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テキスト プレースホルダー 6"/>
          <p:cNvSpPr>
            <a:spLocks noGrp="1"/>
          </p:cNvSpPr>
          <p:nvPr userDrawn="1">
            <p:ph type="body" sz="quarter" idx="50" hasCustomPrompt="1"/>
          </p:nvPr>
        </p:nvSpPr>
        <p:spPr>
          <a:xfrm>
            <a:off x="12558306" y="5198612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円/楕円 27"/>
          <p:cNvSpPr/>
          <p:nvPr userDrawn="1"/>
        </p:nvSpPr>
        <p:spPr>
          <a:xfrm>
            <a:off x="12002628" y="5485786"/>
            <a:ext cx="409325" cy="4093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3199615" y="1838884"/>
            <a:ext cx="3240360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/>
          <p:cNvSpPr/>
          <p:nvPr userDrawn="1"/>
        </p:nvSpPr>
        <p:spPr>
          <a:xfrm>
            <a:off x="11055142" y="1838884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010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85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animBg="1"/>
      <p:bldP spid="1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animBg="1"/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animBg="1"/>
      <p:bldP spid="2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animBg="1"/>
      <p:bldP spid="2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animBg="1"/>
      <p:bldP spid="2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animBg="1"/>
      <p:bldP spid="30" grpId="0" animBg="1"/>
      <p:bldP spid="31" grpId="0" animBg="1"/>
    </p:bld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-1" y="-1"/>
            <a:ext cx="18286413" cy="622662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146" y="462980"/>
            <a:ext cx="7911618" cy="6409096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0301" y="1425361"/>
            <a:ext cx="3830770" cy="5446715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296" y="2706412"/>
            <a:ext cx="2044962" cy="4165664"/>
          </a:xfrm>
          <a:prstGeom prst="rect">
            <a:avLst/>
          </a:prstGeom>
        </p:spPr>
      </p:pic>
      <p:sp>
        <p:nvSpPr>
          <p:cNvPr id="11" name="図プレースホルダー 8"/>
          <p:cNvSpPr>
            <a:spLocks noGrp="1"/>
          </p:cNvSpPr>
          <p:nvPr>
            <p:ph type="pic" sz="quarter" idx="12" hasCustomPrompt="1"/>
          </p:nvPr>
        </p:nvSpPr>
        <p:spPr>
          <a:xfrm>
            <a:off x="3394909" y="3236669"/>
            <a:ext cx="1709737" cy="3105150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2" name="図プレースホルダー 8"/>
          <p:cNvSpPr>
            <a:spLocks noGrp="1"/>
          </p:cNvSpPr>
          <p:nvPr>
            <p:ph type="pic" sz="quarter" idx="13" hasCustomPrompt="1"/>
          </p:nvPr>
        </p:nvSpPr>
        <p:spPr>
          <a:xfrm>
            <a:off x="5489811" y="733010"/>
            <a:ext cx="7335815" cy="4056234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3" name="図プレースホルダー 8"/>
          <p:cNvSpPr>
            <a:spLocks noGrp="1"/>
          </p:cNvSpPr>
          <p:nvPr>
            <p:ph type="pic" sz="quarter" idx="14" hasCustomPrompt="1"/>
          </p:nvPr>
        </p:nvSpPr>
        <p:spPr>
          <a:xfrm>
            <a:off x="13257470" y="1924050"/>
            <a:ext cx="3314700" cy="4434585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6" name="タイトル 1"/>
          <p:cNvSpPr>
            <a:spLocks noGrp="1"/>
          </p:cNvSpPr>
          <p:nvPr>
            <p:ph type="title" hasCustomPrompt="1"/>
          </p:nvPr>
        </p:nvSpPr>
        <p:spPr>
          <a:xfrm>
            <a:off x="725714" y="6771615"/>
            <a:ext cx="16822057" cy="1350907"/>
          </a:xfrm>
        </p:spPr>
        <p:txBody>
          <a:bodyPr anchor="b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正方形/長方形 16"/>
          <p:cNvSpPr/>
          <p:nvPr userDrawn="1"/>
        </p:nvSpPr>
        <p:spPr>
          <a:xfrm>
            <a:off x="7522233" y="8137746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プレースホルダー 6"/>
          <p:cNvSpPr>
            <a:spLocks noGrp="1"/>
          </p:cNvSpPr>
          <p:nvPr>
            <p:ph type="body" sz="quarter" idx="42" hasCustomPrompt="1"/>
          </p:nvPr>
        </p:nvSpPr>
        <p:spPr>
          <a:xfrm>
            <a:off x="430238" y="8432792"/>
            <a:ext cx="17425936" cy="1509494"/>
          </a:xfrm>
        </p:spPr>
        <p:txBody>
          <a:bodyPr>
            <a:noAutofit/>
          </a:bodyPr>
          <a:lstStyle>
            <a:lvl1pPr algn="ctr">
              <a:defRPr sz="2000" b="0" i="0" u="none" baseline="0">
                <a:solidFill>
                  <a:schemeClr val="bg1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Description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557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decel="100000" fill="hold" grpId="0" nodeType="after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1" grpId="0"/>
      <p:bldP spid="12" grpId="0"/>
      <p:bldP spid="13" grpId="0"/>
      <p:bldP spid="16" grpId="0"/>
      <p:bldP spid="17" grpId="0" animBg="1"/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正方形/長方形 25"/>
          <p:cNvSpPr/>
          <p:nvPr userDrawn="1"/>
        </p:nvSpPr>
        <p:spPr>
          <a:xfrm>
            <a:off x="-1" y="6350000"/>
            <a:ext cx="18286413" cy="3937000"/>
          </a:xfrm>
          <a:prstGeom prst="rect">
            <a:avLst/>
          </a:prstGeom>
          <a:solidFill>
            <a:schemeClr val="tx2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" name="正方形/長方形 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3072630" y="246956"/>
            <a:ext cx="14349567" cy="1203151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/>
          <a:p>
            <a:r>
              <a:rPr kumimoji="1" lang="en-US" altLang="ja-JP" dirty="0"/>
              <a:t>Slide Title</a:t>
            </a:r>
            <a:endParaRPr kumimoji="1" lang="ja-JP" altLang="en-US" dirty="0"/>
          </a:p>
        </p:txBody>
      </p:sp>
      <p:sp>
        <p:nvSpPr>
          <p:cNvPr id="13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14" name="正方形/長方形 13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図プレースホルダー 19"/>
          <p:cNvSpPr>
            <a:spLocks noGrp="1"/>
          </p:cNvSpPr>
          <p:nvPr>
            <p:ph type="pic" sz="quarter" idx="12" hasCustomPrompt="1"/>
          </p:nvPr>
        </p:nvSpPr>
        <p:spPr>
          <a:xfrm>
            <a:off x="803048" y="3255738"/>
            <a:ext cx="8534400" cy="4800600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6" name="角丸四角形 7"/>
          <p:cNvSpPr/>
          <p:nvPr userDrawn="1"/>
        </p:nvSpPr>
        <p:spPr>
          <a:xfrm>
            <a:off x="803274" y="2768375"/>
            <a:ext cx="8534400" cy="487140"/>
          </a:xfrm>
          <a:custGeom>
            <a:avLst/>
            <a:gdLst/>
            <a:ahLst/>
            <a:cxnLst/>
            <a:rect l="l" t="t" r="r" b="b"/>
            <a:pathLst>
              <a:path w="8534400" h="487140">
                <a:moveTo>
                  <a:pt x="148176" y="0"/>
                </a:moveTo>
                <a:lnTo>
                  <a:pt x="8386224" y="0"/>
                </a:lnTo>
                <a:cubicBezTo>
                  <a:pt x="8468059" y="0"/>
                  <a:pt x="8534400" y="66341"/>
                  <a:pt x="8534400" y="148176"/>
                </a:cubicBezTo>
                <a:lnTo>
                  <a:pt x="8534400" y="487140"/>
                </a:lnTo>
                <a:lnTo>
                  <a:pt x="0" y="487140"/>
                </a:lnTo>
                <a:lnTo>
                  <a:pt x="0" y="148176"/>
                </a:lnTo>
                <a:cubicBezTo>
                  <a:pt x="0" y="66341"/>
                  <a:pt x="66341" y="0"/>
                  <a:pt x="14817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/>
          <p:cNvSpPr/>
          <p:nvPr userDrawn="1"/>
        </p:nvSpPr>
        <p:spPr>
          <a:xfrm>
            <a:off x="803274" y="3192015"/>
            <a:ext cx="8534400" cy="635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8" name="グループ化 17"/>
          <p:cNvGrpSpPr/>
          <p:nvPr userDrawn="1"/>
        </p:nvGrpSpPr>
        <p:grpSpPr>
          <a:xfrm>
            <a:off x="985610" y="2907170"/>
            <a:ext cx="542925" cy="142875"/>
            <a:chOff x="2524125" y="1614487"/>
            <a:chExt cx="542925" cy="142875"/>
          </a:xfrm>
        </p:grpSpPr>
        <p:sp>
          <p:nvSpPr>
            <p:cNvPr id="19" name="円/楕円 18"/>
            <p:cNvSpPr/>
            <p:nvPr userDrawn="1"/>
          </p:nvSpPr>
          <p:spPr>
            <a:xfrm>
              <a:off x="2524125" y="1614487"/>
              <a:ext cx="142875" cy="1428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円/楕円 19"/>
            <p:cNvSpPr/>
            <p:nvPr userDrawn="1"/>
          </p:nvSpPr>
          <p:spPr>
            <a:xfrm>
              <a:off x="2724150" y="1614487"/>
              <a:ext cx="142875" cy="1428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円/楕円 20"/>
            <p:cNvSpPr/>
            <p:nvPr userDrawn="1"/>
          </p:nvSpPr>
          <p:spPr>
            <a:xfrm>
              <a:off x="2924175" y="1614487"/>
              <a:ext cx="142875" cy="1428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2" name="グループ化 21"/>
          <p:cNvGrpSpPr/>
          <p:nvPr userDrawn="1"/>
        </p:nvGrpSpPr>
        <p:grpSpPr>
          <a:xfrm>
            <a:off x="8958034" y="2883357"/>
            <a:ext cx="200026" cy="190500"/>
            <a:chOff x="7781924" y="1704975"/>
            <a:chExt cx="200026" cy="1905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3" name="正方形/長方形 22"/>
            <p:cNvSpPr/>
            <p:nvPr userDrawn="1"/>
          </p:nvSpPr>
          <p:spPr>
            <a:xfrm>
              <a:off x="7781925" y="1704975"/>
              <a:ext cx="200025" cy="476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正方形/長方形 23"/>
            <p:cNvSpPr/>
            <p:nvPr userDrawn="1"/>
          </p:nvSpPr>
          <p:spPr>
            <a:xfrm>
              <a:off x="7781925" y="1776413"/>
              <a:ext cx="200025" cy="476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 userDrawn="1"/>
          </p:nvSpPr>
          <p:spPr>
            <a:xfrm>
              <a:off x="7781924" y="1847850"/>
              <a:ext cx="200025" cy="476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8" name="正方形/長方形 37"/>
          <p:cNvSpPr/>
          <p:nvPr userDrawn="1"/>
        </p:nvSpPr>
        <p:spPr>
          <a:xfrm rot="2700000">
            <a:off x="2387421" y="4360030"/>
            <a:ext cx="12778290" cy="9622369"/>
          </a:xfrm>
          <a:custGeom>
            <a:avLst/>
            <a:gdLst/>
            <a:ahLst/>
            <a:cxnLst/>
            <a:rect l="l" t="t" r="r" b="b"/>
            <a:pathLst>
              <a:path w="12778290" h="9622369">
                <a:moveTo>
                  <a:pt x="2350963" y="1"/>
                </a:moveTo>
                <a:lnTo>
                  <a:pt x="12778290" y="0"/>
                </a:lnTo>
                <a:lnTo>
                  <a:pt x="3155921" y="9622369"/>
                </a:lnTo>
                <a:lnTo>
                  <a:pt x="0" y="9622369"/>
                </a:lnTo>
                <a:lnTo>
                  <a:pt x="5986665" y="3635704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正方形/長方形 27"/>
          <p:cNvSpPr/>
          <p:nvPr userDrawn="1"/>
        </p:nvSpPr>
        <p:spPr>
          <a:xfrm>
            <a:off x="9873123" y="6594216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9782631" y="6715047"/>
            <a:ext cx="7794169" cy="2251154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1" name="テキスト プレースホルダー 6"/>
          <p:cNvSpPr>
            <a:spLocks noGrp="1"/>
          </p:cNvSpPr>
          <p:nvPr>
            <p:ph type="body" sz="quarter" idx="48" hasCustomPrompt="1"/>
          </p:nvPr>
        </p:nvSpPr>
        <p:spPr>
          <a:xfrm>
            <a:off x="10428801" y="2786683"/>
            <a:ext cx="7122599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円/楕円 31"/>
          <p:cNvSpPr/>
          <p:nvPr userDrawn="1"/>
        </p:nvSpPr>
        <p:spPr>
          <a:xfrm>
            <a:off x="9873123" y="3073857"/>
            <a:ext cx="409325" cy="4093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49" hasCustomPrompt="1"/>
          </p:nvPr>
        </p:nvSpPr>
        <p:spPr>
          <a:xfrm>
            <a:off x="10428801" y="3936611"/>
            <a:ext cx="7122599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円/楕円 33"/>
          <p:cNvSpPr/>
          <p:nvPr userDrawn="1"/>
        </p:nvSpPr>
        <p:spPr>
          <a:xfrm>
            <a:off x="9873123" y="4223785"/>
            <a:ext cx="409325" cy="4093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50" hasCustomPrompt="1"/>
          </p:nvPr>
        </p:nvSpPr>
        <p:spPr>
          <a:xfrm>
            <a:off x="10428801" y="5086538"/>
            <a:ext cx="7122599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円/楕円 35"/>
          <p:cNvSpPr/>
          <p:nvPr userDrawn="1"/>
        </p:nvSpPr>
        <p:spPr>
          <a:xfrm>
            <a:off x="9873123" y="5373712"/>
            <a:ext cx="409325" cy="4093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円/楕円 36"/>
          <p:cNvSpPr/>
          <p:nvPr userDrawn="1"/>
        </p:nvSpPr>
        <p:spPr>
          <a:xfrm>
            <a:off x="2333099" y="1358472"/>
            <a:ext cx="57606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円/楕円 13"/>
          <p:cNvSpPr/>
          <p:nvPr userDrawn="1"/>
        </p:nvSpPr>
        <p:spPr>
          <a:xfrm>
            <a:off x="47390" y="0"/>
            <a:ext cx="1368152" cy="1021905"/>
          </a:xfrm>
          <a:custGeom>
            <a:avLst/>
            <a:gdLst/>
            <a:ahLst/>
            <a:cxnLst/>
            <a:rect l="l" t="t" r="r" b="b"/>
            <a:pathLst>
              <a:path w="1368152" h="1021905">
                <a:moveTo>
                  <a:pt x="92597" y="0"/>
                </a:moveTo>
                <a:lnTo>
                  <a:pt x="1275555" y="0"/>
                </a:lnTo>
                <a:cubicBezTo>
                  <a:pt x="1335432" y="98498"/>
                  <a:pt x="1368152" y="214342"/>
                  <a:pt x="1368152" y="337829"/>
                </a:cubicBezTo>
                <a:cubicBezTo>
                  <a:pt x="1368152" y="715634"/>
                  <a:pt x="1061881" y="1021905"/>
                  <a:pt x="684076" y="1021905"/>
                </a:cubicBezTo>
                <a:cubicBezTo>
                  <a:pt x="306271" y="1021905"/>
                  <a:pt x="0" y="715634"/>
                  <a:pt x="0" y="337829"/>
                </a:cubicBezTo>
                <a:cubicBezTo>
                  <a:pt x="0" y="214342"/>
                  <a:pt x="32720" y="98498"/>
                  <a:pt x="92597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円/楕円 39"/>
          <p:cNvSpPr/>
          <p:nvPr userDrawn="1"/>
        </p:nvSpPr>
        <p:spPr>
          <a:xfrm>
            <a:off x="1022872" y="1021906"/>
            <a:ext cx="792088" cy="7920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円/楕円 40"/>
          <p:cNvSpPr/>
          <p:nvPr userDrawn="1"/>
        </p:nvSpPr>
        <p:spPr>
          <a:xfrm>
            <a:off x="1811586" y="223637"/>
            <a:ext cx="992843" cy="99284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0507991" y="9463858"/>
            <a:ext cx="5790697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ja-JP" altLang="en-US" dirty="0"/>
          </a:p>
        </p:txBody>
      </p:sp>
      <p:sp>
        <p:nvSpPr>
          <p:cNvPr id="43" name="円/楕円 42"/>
          <p:cNvSpPr/>
          <p:nvPr userDrawn="1"/>
        </p:nvSpPr>
        <p:spPr>
          <a:xfrm>
            <a:off x="16531653" y="9150345"/>
            <a:ext cx="434349" cy="43434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円/楕円 43"/>
          <p:cNvSpPr/>
          <p:nvPr userDrawn="1"/>
        </p:nvSpPr>
        <p:spPr>
          <a:xfrm>
            <a:off x="17151170" y="9166572"/>
            <a:ext cx="1080120" cy="10801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円/楕円 19"/>
          <p:cNvSpPr/>
          <p:nvPr userDrawn="1"/>
        </p:nvSpPr>
        <p:spPr>
          <a:xfrm>
            <a:off x="16289464" y="9704242"/>
            <a:ext cx="720080" cy="582759"/>
          </a:xfrm>
          <a:custGeom>
            <a:avLst/>
            <a:gdLst/>
            <a:ahLst/>
            <a:cxnLst/>
            <a:rect l="l" t="t" r="r" b="b"/>
            <a:pathLst>
              <a:path w="720080" h="582759">
                <a:moveTo>
                  <a:pt x="360040" y="0"/>
                </a:moveTo>
                <a:cubicBezTo>
                  <a:pt x="558884" y="0"/>
                  <a:pt x="720080" y="161195"/>
                  <a:pt x="720080" y="360040"/>
                </a:cubicBezTo>
                <a:cubicBezTo>
                  <a:pt x="720080" y="444579"/>
                  <a:pt x="690944" y="522313"/>
                  <a:pt x="640920" y="582759"/>
                </a:cubicBezTo>
                <a:lnTo>
                  <a:pt x="79160" y="582759"/>
                </a:lnTo>
                <a:cubicBezTo>
                  <a:pt x="29136" y="522313"/>
                  <a:pt x="0" y="444579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6848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9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9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9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6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6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6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1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750"/>
                            </p:stCondLst>
                            <p:childTnLst>
                              <p:par>
                                <p:cTn id="6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50"/>
                            </p:stCondLst>
                            <p:childTnLst>
                              <p:par>
                                <p:cTn id="7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50"/>
                            </p:stCondLst>
                            <p:childTnLst>
                              <p:par>
                                <p:cTn id="7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75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5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75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25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75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25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75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250"/>
                            </p:stCondLst>
                            <p:childTnLst>
                              <p:par>
                                <p:cTn id="14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" grpId="0"/>
      <p:bldP spid="13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38" grpId="0" animBg="1"/>
      <p:bldP spid="28" grpId="0" animBg="1"/>
      <p:bldP spid="2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  <p:bldP spid="3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animBg="1"/>
      <p:bldP spid="37" grpId="0" animBg="1"/>
      <p:bldP spid="37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/>
    </p:bld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and Animated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図プレースホルダー 34"/>
          <p:cNvSpPr>
            <a:spLocks noGrp="1"/>
          </p:cNvSpPr>
          <p:nvPr>
            <p:ph type="pic" sz="quarter" idx="14" hasCustomPrompt="1"/>
          </p:nvPr>
        </p:nvSpPr>
        <p:spPr>
          <a:xfrm>
            <a:off x="2095500" y="0"/>
            <a:ext cx="18286413" cy="10287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6" name="テキスト プレースホルダー 25"/>
          <p:cNvSpPr>
            <a:spLocks noGrp="1"/>
          </p:cNvSpPr>
          <p:nvPr>
            <p:ph type="body" sz="quarter" idx="11" hasCustomPrompt="1"/>
          </p:nvPr>
        </p:nvSpPr>
        <p:spPr>
          <a:xfrm flipH="1">
            <a:off x="1609270" y="0"/>
            <a:ext cx="8606971" cy="10287000"/>
          </a:xfrm>
          <a:prstGeom prst="parallelogram">
            <a:avLst>
              <a:gd name="adj" fmla="val 41863"/>
            </a:avLst>
          </a:prstGeom>
          <a:solidFill>
            <a:schemeClr val="accent1">
              <a:lumMod val="75000"/>
              <a:alpha val="40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1" name="テキスト プレースホルダー 25"/>
          <p:cNvSpPr>
            <a:spLocks noGrp="1"/>
          </p:cNvSpPr>
          <p:nvPr>
            <p:ph type="body" sz="quarter" idx="13" hasCustomPrompt="1"/>
          </p:nvPr>
        </p:nvSpPr>
        <p:spPr>
          <a:xfrm flipH="1">
            <a:off x="11977007" y="0"/>
            <a:ext cx="8606971" cy="10287000"/>
          </a:xfrm>
          <a:prstGeom prst="parallelogram">
            <a:avLst>
              <a:gd name="adj" fmla="val 41863"/>
            </a:avLst>
          </a:prstGeom>
          <a:solidFill>
            <a:schemeClr val="accent1">
              <a:lumMod val="75000"/>
              <a:alpha val="40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6" name="テキスト プレースホルダー 25"/>
          <p:cNvSpPr>
            <a:spLocks noGrp="1"/>
          </p:cNvSpPr>
          <p:nvPr>
            <p:ph type="body" sz="quarter" idx="15" hasCustomPrompt="1"/>
          </p:nvPr>
        </p:nvSpPr>
        <p:spPr>
          <a:xfrm flipH="1">
            <a:off x="-4691291" y="0"/>
            <a:ext cx="13914663" cy="10287000"/>
          </a:xfrm>
          <a:prstGeom prst="parallelogram">
            <a:avLst>
              <a:gd name="adj" fmla="val 35022"/>
            </a:avLst>
          </a:prstGeom>
          <a:solidFill>
            <a:schemeClr val="accent1">
              <a:lumMod val="75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7" name="テキスト プレースホルダー 25"/>
          <p:cNvSpPr>
            <a:spLocks noGrp="1"/>
          </p:cNvSpPr>
          <p:nvPr>
            <p:ph type="body" sz="quarter" idx="16" hasCustomPrompt="1"/>
          </p:nvPr>
        </p:nvSpPr>
        <p:spPr>
          <a:xfrm flipH="1">
            <a:off x="12963524" y="0"/>
            <a:ext cx="13914663" cy="10287000"/>
          </a:xfrm>
          <a:prstGeom prst="parallelogram">
            <a:avLst>
              <a:gd name="adj" fmla="val 35022"/>
            </a:avLst>
          </a:prstGeom>
          <a:solidFill>
            <a:schemeClr val="accent1">
              <a:lumMod val="75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8" name="テキスト プレースホルダー 25"/>
          <p:cNvSpPr>
            <a:spLocks noGrp="1"/>
          </p:cNvSpPr>
          <p:nvPr>
            <p:ph type="body" sz="quarter" idx="17" hasCustomPrompt="1"/>
          </p:nvPr>
        </p:nvSpPr>
        <p:spPr>
          <a:xfrm flipH="1">
            <a:off x="-9496426" y="0"/>
            <a:ext cx="5353051" cy="10287000"/>
          </a:xfrm>
          <a:prstGeom prst="parallelogram">
            <a:avLst>
              <a:gd name="adj" fmla="val 67559"/>
            </a:avLst>
          </a:prstGeom>
          <a:solidFill>
            <a:schemeClr val="bg1">
              <a:alpha val="30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9" name="テキスト プレースホルダー 25"/>
          <p:cNvSpPr>
            <a:spLocks noGrp="1"/>
          </p:cNvSpPr>
          <p:nvPr>
            <p:ph type="body" sz="quarter" idx="18" hasCustomPrompt="1"/>
          </p:nvPr>
        </p:nvSpPr>
        <p:spPr>
          <a:xfrm flipH="1">
            <a:off x="-6619883" y="0"/>
            <a:ext cx="4648207" cy="10287000"/>
          </a:xfrm>
          <a:prstGeom prst="parallelogram">
            <a:avLst>
              <a:gd name="adj" fmla="val 77247"/>
            </a:avLst>
          </a:prstGeom>
          <a:solidFill>
            <a:schemeClr val="bg1">
              <a:alpha val="30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40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559004" y="4055836"/>
            <a:ext cx="7235167" cy="3312381"/>
          </a:xfrm>
          <a:prstGeom prst="rect">
            <a:avLst/>
          </a:prstGeom>
        </p:spPr>
        <p:txBody>
          <a:bodyPr vert="horz" lIns="163275" tIns="81638" rIns="163275" bIns="81638" rtlCol="0" anchor="b">
            <a:norm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6"/>
          <p:cNvSpPr>
            <a:spLocks noGrp="1"/>
          </p:cNvSpPr>
          <p:nvPr>
            <p:ph type="body" sz="quarter" idx="42" hasCustomPrompt="1"/>
          </p:nvPr>
        </p:nvSpPr>
        <p:spPr>
          <a:xfrm>
            <a:off x="567171" y="7667281"/>
            <a:ext cx="7227000" cy="2086317"/>
          </a:xfrm>
        </p:spPr>
        <p:txBody>
          <a:bodyPr>
            <a:noAutofit/>
          </a:bodyPr>
          <a:lstStyle>
            <a:lvl1pPr algn="l">
              <a:defRPr sz="2000" b="0" i="0" u="none" baseline="0">
                <a:solidFill>
                  <a:schemeClr val="bg1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Description goes here</a:t>
            </a:r>
            <a:endParaRPr kumimoji="1" lang="ja-JP" altLang="en-US" dirty="0"/>
          </a:p>
        </p:txBody>
      </p:sp>
      <p:sp>
        <p:nvSpPr>
          <p:cNvPr id="44" name="テキスト プレースホルダー 6"/>
          <p:cNvSpPr>
            <a:spLocks noGrp="1"/>
          </p:cNvSpPr>
          <p:nvPr>
            <p:ph type="body" sz="quarter" idx="43" hasCustomPrompt="1"/>
          </p:nvPr>
        </p:nvSpPr>
        <p:spPr>
          <a:xfrm rot="4250327">
            <a:off x="10978043" y="3220775"/>
            <a:ext cx="10698970" cy="4019551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7000" b="0" i="0" u="none" baseline="0">
                <a:solidFill>
                  <a:schemeClr val="bg1">
                    <a:alpha val="30000"/>
                  </a:schemeClr>
                </a:solidFill>
                <a:latin typeface="Route 159 Bold" pitchFamily="50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45" name="テキスト プレースホルダー 6"/>
          <p:cNvSpPr>
            <a:spLocks noGrp="1"/>
          </p:cNvSpPr>
          <p:nvPr>
            <p:ph type="body" sz="quarter" idx="44" hasCustomPrompt="1"/>
          </p:nvPr>
        </p:nvSpPr>
        <p:spPr>
          <a:xfrm>
            <a:off x="661514" y="7485852"/>
            <a:ext cx="3240000" cy="72000"/>
          </a:xfrm>
          <a:solidFill>
            <a:schemeClr val="bg1"/>
          </a:solidFill>
        </p:spPr>
        <p:txBody>
          <a:bodyPr>
            <a:noAutofit/>
          </a:bodyPr>
          <a:lstStyle>
            <a:lvl1pPr algn="l">
              <a:defRPr sz="2000" b="0" i="0" u="none" baseline="0">
                <a:solidFill>
                  <a:schemeClr val="bg1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71175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ac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ac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3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9" decel="10000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6" grpId="0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20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20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20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20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animBg="1">
        <p:tmplLst>
          <p:tmpl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animBg="1">
        <p:tmplLst>
          <p:tmpl>
            <p:tnLst>
              <p:par>
                <p:cTn presetID="2" presetClass="entr" presetSubtype="2" ac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animBg="1">
        <p:tmplLst>
          <p:tmpl>
            <p:tnLst>
              <p:par>
                <p:cTn presetID="2" presetClass="entr" presetSubtype="2" ac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/>
      <p:bldP spid="42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2" presetClass="entr" presetSubtype="3" decel="100000" fill="hold" nodeType="withEffect">
                  <p:stCondLst>
                    <p:cond delay="250"/>
                  </p:stCondLst>
                  <p:iterate type="lt">
                    <p:tmPct val="5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creen Imag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プレースホルダー 3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-3175"/>
            <a:ext cx="18286413" cy="10287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-1" y="8563429"/>
            <a:ext cx="9142413" cy="1170617"/>
          </a:xfrm>
          <a:prstGeom prst="rect">
            <a:avLst/>
          </a:prstGeom>
          <a:solidFill>
            <a:schemeClr val="tx2">
              <a:alpha val="70000"/>
            </a:schemeClr>
          </a:solidFill>
        </p:spPr>
        <p:txBody>
          <a:bodyPr vert="horz" lIns="163275" tIns="81638" rIns="163275" bIns="81638" rtlCol="0" anchor="ctr">
            <a:norm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3104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creen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プレースホルダー 3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-3175"/>
            <a:ext cx="18286413" cy="10287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3032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&amp; 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プレースホルダー 3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-3175"/>
            <a:ext cx="18286413" cy="10287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-1" y="6778172"/>
            <a:ext cx="18286414" cy="1843314"/>
          </a:xfrm>
          <a:prstGeom prst="rect">
            <a:avLst/>
          </a:prstGeom>
          <a:solidFill>
            <a:schemeClr val="tx2">
              <a:alpha val="50000"/>
            </a:schemeClr>
          </a:solidFill>
        </p:spPr>
        <p:txBody>
          <a:bodyPr vert="horz" lIns="163275" tIns="81638" rIns="163275" bIns="81638" rtlCol="0" anchor="ctr">
            <a:norm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456406" y="6894738"/>
            <a:ext cx="17373600" cy="1552575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9048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3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build="p">
        <p:tmplLst>
          <p:tmpl lvl="1">
            <p:tnLst>
              <p:par>
                <p:cTn presetID="2" presetClass="entr" presetSubtype="3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&amp;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プレースホルダー 3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-3175"/>
            <a:ext cx="18286413" cy="10287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4" name="テキスト プレースホルダー 4"/>
          <p:cNvSpPr>
            <a:spLocks noGrp="1"/>
          </p:cNvSpPr>
          <p:nvPr>
            <p:ph type="body" sz="quarter" idx="16" hasCustomPrompt="1"/>
          </p:nvPr>
        </p:nvSpPr>
        <p:spPr>
          <a:xfrm>
            <a:off x="-1" y="1016451"/>
            <a:ext cx="18286413" cy="1552575"/>
          </a:xfrm>
          <a:solidFill>
            <a:schemeClr val="tx2">
              <a:alpha val="4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72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456406" y="1016452"/>
            <a:ext cx="17373600" cy="1552575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6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2565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>
        <p:tmplLst>
          <p:tmpl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iterate type="lt">
                    <p:tmPct val="5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iterate type="lt">
                    <p:tmPct val="5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h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32616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75636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nimate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 rot="21066044">
            <a:off x="-9553475" y="-4938712"/>
            <a:ext cx="35411092" cy="10287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 userDrawn="1"/>
        </p:nvSpPr>
        <p:spPr>
          <a:xfrm rot="21066044">
            <a:off x="-7789278" y="5016998"/>
            <a:ext cx="35401862" cy="10287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 rot="21066044">
            <a:off x="-9553475" y="-4938712"/>
            <a:ext cx="35411092" cy="10287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 userDrawn="1"/>
        </p:nvSpPr>
        <p:spPr>
          <a:xfrm rot="21066044">
            <a:off x="-7789278" y="5016998"/>
            <a:ext cx="35401862" cy="10287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 userDrawn="1"/>
        </p:nvSpPr>
        <p:spPr>
          <a:xfrm rot="21066044">
            <a:off x="-9553475" y="-4938712"/>
            <a:ext cx="35411092" cy="10287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 rot="21066044">
            <a:off x="-7789278" y="5016998"/>
            <a:ext cx="35401862" cy="10287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 userDrawn="1"/>
        </p:nvSpPr>
        <p:spPr>
          <a:xfrm rot="21066044">
            <a:off x="-9553475" y="-4938712"/>
            <a:ext cx="35411092" cy="10287000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/>
          <p:cNvSpPr/>
          <p:nvPr userDrawn="1"/>
        </p:nvSpPr>
        <p:spPr>
          <a:xfrm rot="21066044">
            <a:off x="-7789278" y="5016998"/>
            <a:ext cx="35401862" cy="10287000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4" name="グループ化 13"/>
          <p:cNvGrpSpPr/>
          <p:nvPr userDrawn="1"/>
        </p:nvGrpSpPr>
        <p:grpSpPr>
          <a:xfrm rot="17100000">
            <a:off x="6622413" y="2420092"/>
            <a:ext cx="5040000" cy="5040000"/>
            <a:chOff x="6682240" y="2680152"/>
            <a:chExt cx="5040000" cy="5040000"/>
          </a:xfrm>
        </p:grpSpPr>
        <p:sp>
          <p:nvSpPr>
            <p:cNvPr id="15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16"/>
          <p:cNvGrpSpPr>
            <a:grpSpLocks noChangeAspect="1"/>
          </p:cNvGrpSpPr>
          <p:nvPr userDrawn="1"/>
        </p:nvGrpSpPr>
        <p:grpSpPr>
          <a:xfrm rot="11994079">
            <a:off x="6442413" y="2240092"/>
            <a:ext cx="5400000" cy="5400000"/>
            <a:chOff x="6682240" y="2680152"/>
            <a:chExt cx="5040000" cy="5040000"/>
          </a:xfrm>
        </p:grpSpPr>
        <p:sp>
          <p:nvSpPr>
            <p:cNvPr id="18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グループ化 19"/>
          <p:cNvGrpSpPr>
            <a:grpSpLocks noChangeAspect="1"/>
          </p:cNvGrpSpPr>
          <p:nvPr userDrawn="1"/>
        </p:nvGrpSpPr>
        <p:grpSpPr>
          <a:xfrm rot="3600000">
            <a:off x="6262413" y="2060092"/>
            <a:ext cx="5760000" cy="5760000"/>
            <a:chOff x="6682240" y="2680152"/>
            <a:chExt cx="5040000" cy="5040000"/>
          </a:xfrm>
        </p:grpSpPr>
        <p:sp>
          <p:nvSpPr>
            <p:cNvPr id="21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グループ化 22"/>
          <p:cNvGrpSpPr>
            <a:grpSpLocks noChangeAspect="1"/>
          </p:cNvGrpSpPr>
          <p:nvPr userDrawn="1"/>
        </p:nvGrpSpPr>
        <p:grpSpPr>
          <a:xfrm rot="18000000">
            <a:off x="6082413" y="1880092"/>
            <a:ext cx="6120000" cy="6120000"/>
            <a:chOff x="6682240" y="2680152"/>
            <a:chExt cx="5040000" cy="5040000"/>
          </a:xfrm>
        </p:grpSpPr>
        <p:sp>
          <p:nvSpPr>
            <p:cNvPr id="24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グループ化 25"/>
          <p:cNvGrpSpPr>
            <a:grpSpLocks noChangeAspect="1"/>
          </p:cNvGrpSpPr>
          <p:nvPr userDrawn="1"/>
        </p:nvGrpSpPr>
        <p:grpSpPr>
          <a:xfrm rot="7511662">
            <a:off x="5902413" y="1700092"/>
            <a:ext cx="6480000" cy="6480000"/>
            <a:chOff x="6682240" y="2680152"/>
            <a:chExt cx="5040000" cy="5040000"/>
          </a:xfrm>
        </p:grpSpPr>
        <p:sp>
          <p:nvSpPr>
            <p:cNvPr id="27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グループ化 28"/>
          <p:cNvGrpSpPr>
            <a:grpSpLocks noChangeAspect="1"/>
          </p:cNvGrpSpPr>
          <p:nvPr userDrawn="1"/>
        </p:nvGrpSpPr>
        <p:grpSpPr>
          <a:xfrm rot="10993309">
            <a:off x="5722413" y="1520092"/>
            <a:ext cx="6840000" cy="6840000"/>
            <a:chOff x="6682240" y="2680152"/>
            <a:chExt cx="5040000" cy="5040000"/>
          </a:xfrm>
        </p:grpSpPr>
        <p:sp>
          <p:nvSpPr>
            <p:cNvPr id="30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1371481" y="3972857"/>
            <a:ext cx="15543451" cy="1585999"/>
          </a:xfrm>
        </p:spPr>
        <p:txBody>
          <a:bodyPr anchor="t">
            <a:noAutofit/>
          </a:bodyPr>
          <a:lstStyle>
            <a:lvl1pPr algn="ctr">
              <a:defRPr sz="9600" baseline="0">
                <a:solidFill>
                  <a:schemeClr val="accent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YOUR TITLE GOES HERE</a:t>
            </a:r>
            <a:endParaRPr kumimoji="1" lang="ja-JP" altLang="en-US" dirty="0"/>
          </a:p>
        </p:txBody>
      </p:sp>
      <p:sp>
        <p:nvSpPr>
          <p:cNvPr id="33" name="テキスト プレースホルダー 8"/>
          <p:cNvSpPr>
            <a:spLocks noGrp="1"/>
          </p:cNvSpPr>
          <p:nvPr>
            <p:ph type="body" sz="quarter" idx="10" hasCustomPrompt="1"/>
          </p:nvPr>
        </p:nvSpPr>
        <p:spPr>
          <a:xfrm>
            <a:off x="1366342" y="5503590"/>
            <a:ext cx="15553728" cy="864046"/>
          </a:xfrm>
        </p:spPr>
        <p:txBody>
          <a:bodyPr anchor="b">
            <a:noAutofit/>
          </a:bodyPr>
          <a:lstStyle>
            <a:lvl1pPr algn="ctr">
              <a:defRPr sz="4000">
                <a:solidFill>
                  <a:schemeClr val="tx2"/>
                </a:solidFill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sp>
        <p:nvSpPr>
          <p:cNvPr id="34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1366342" y="8527876"/>
            <a:ext cx="15553728" cy="1512168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 dirty="0"/>
              <a:t>Information</a:t>
            </a:r>
            <a:endParaRPr kumimoji="1" lang="ja-JP" altLang="en-US" dirty="0"/>
          </a:p>
        </p:txBody>
      </p:sp>
      <p:grpSp>
        <p:nvGrpSpPr>
          <p:cNvPr id="35" name="グループ化 34"/>
          <p:cNvGrpSpPr/>
          <p:nvPr userDrawn="1"/>
        </p:nvGrpSpPr>
        <p:grpSpPr>
          <a:xfrm>
            <a:off x="8595214" y="8095828"/>
            <a:ext cx="1088138" cy="188527"/>
            <a:chOff x="8595214" y="6592642"/>
            <a:chExt cx="1088138" cy="188527"/>
          </a:xfrm>
        </p:grpSpPr>
        <p:sp>
          <p:nvSpPr>
            <p:cNvPr id="36" name="円/楕円 35"/>
            <p:cNvSpPr/>
            <p:nvPr userDrawn="1"/>
          </p:nvSpPr>
          <p:spPr>
            <a:xfrm>
              <a:off x="9048943" y="6592642"/>
              <a:ext cx="188527" cy="188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円/楕円 36"/>
            <p:cNvSpPr/>
            <p:nvPr userDrawn="1"/>
          </p:nvSpPr>
          <p:spPr>
            <a:xfrm>
              <a:off x="8595214" y="6592642"/>
              <a:ext cx="188527" cy="188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円/楕円 37"/>
            <p:cNvSpPr/>
            <p:nvPr userDrawn="1"/>
          </p:nvSpPr>
          <p:spPr>
            <a:xfrm>
              <a:off x="9494825" y="6592642"/>
              <a:ext cx="188527" cy="188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9" name="円/楕円 38"/>
          <p:cNvSpPr/>
          <p:nvPr userDrawn="1"/>
        </p:nvSpPr>
        <p:spPr>
          <a:xfrm>
            <a:off x="7039260" y="2492117"/>
            <a:ext cx="864096" cy="864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40" name="円/楕円 39"/>
          <p:cNvSpPr/>
          <p:nvPr userDrawn="1"/>
        </p:nvSpPr>
        <p:spPr>
          <a:xfrm>
            <a:off x="8153859" y="2492117"/>
            <a:ext cx="864096" cy="8640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41" name="円/楕円 40"/>
          <p:cNvSpPr/>
          <p:nvPr userDrawn="1"/>
        </p:nvSpPr>
        <p:spPr>
          <a:xfrm>
            <a:off x="9268458" y="2492117"/>
            <a:ext cx="864096" cy="86409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42" name="円/楕円 41"/>
          <p:cNvSpPr/>
          <p:nvPr userDrawn="1"/>
        </p:nvSpPr>
        <p:spPr>
          <a:xfrm>
            <a:off x="10383056" y="2492117"/>
            <a:ext cx="864096" cy="8640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2115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ac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ac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4300"/>
                            </p:stCondLst>
                            <p:childTnLst>
                              <p:par>
                                <p:cTn id="19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5300"/>
                            </p:stCondLst>
                            <p:childTnLst>
                              <p:par>
                                <p:cTn id="1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32" grpId="0"/>
      <p:bldP spid="3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</p:bld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725715" y="2830287"/>
            <a:ext cx="16826888" cy="4368800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Message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8614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/>
          <p:cNvSpPr/>
          <p:nvPr userDrawn="1"/>
        </p:nvSpPr>
        <p:spPr>
          <a:xfrm>
            <a:off x="-1" y="5964072"/>
            <a:ext cx="18286413" cy="4322928"/>
          </a:xfrm>
          <a:prstGeom prst="rect">
            <a:avLst/>
          </a:prstGeom>
          <a:solidFill>
            <a:schemeClr val="tx2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" name="正方形/長方形 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/>
          <p:cNvSpPr/>
          <p:nvPr userDrawn="1"/>
        </p:nvSpPr>
        <p:spPr>
          <a:xfrm>
            <a:off x="16531653" y="9150345"/>
            <a:ext cx="434349" cy="43434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円/楕円 5"/>
          <p:cNvSpPr/>
          <p:nvPr userDrawn="1"/>
        </p:nvSpPr>
        <p:spPr>
          <a:xfrm>
            <a:off x="17151170" y="9166572"/>
            <a:ext cx="1080120" cy="10801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円/楕円 19"/>
          <p:cNvSpPr/>
          <p:nvPr userDrawn="1"/>
        </p:nvSpPr>
        <p:spPr>
          <a:xfrm>
            <a:off x="16289464" y="9704242"/>
            <a:ext cx="720080" cy="582759"/>
          </a:xfrm>
          <a:custGeom>
            <a:avLst/>
            <a:gdLst/>
            <a:ahLst/>
            <a:cxnLst/>
            <a:rect l="l" t="t" r="r" b="b"/>
            <a:pathLst>
              <a:path w="720080" h="582759">
                <a:moveTo>
                  <a:pt x="360040" y="0"/>
                </a:moveTo>
                <a:cubicBezTo>
                  <a:pt x="558884" y="0"/>
                  <a:pt x="720080" y="161195"/>
                  <a:pt x="720080" y="360040"/>
                </a:cubicBezTo>
                <a:cubicBezTo>
                  <a:pt x="720080" y="444579"/>
                  <a:pt x="690944" y="522313"/>
                  <a:pt x="640920" y="582759"/>
                </a:cubicBezTo>
                <a:lnTo>
                  <a:pt x="79160" y="582759"/>
                </a:lnTo>
                <a:cubicBezTo>
                  <a:pt x="29136" y="522313"/>
                  <a:pt x="0" y="444579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816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6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6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6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"/>
                            </p:stCondLst>
                            <p:childTnLst>
                              <p:par>
                                <p:cTn id="3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/>
    </p:bld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 Iconic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円/楕円 18"/>
          <p:cNvSpPr/>
          <p:nvPr userDrawn="1"/>
        </p:nvSpPr>
        <p:spPr>
          <a:xfrm>
            <a:off x="574254" y="3159687"/>
            <a:ext cx="1183534" cy="11835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kumimoji="1" lang="en-US" altLang="ja-JP" sz="2400" i="1" kern="120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図プレースホルダー 12"/>
          <p:cNvSpPr>
            <a:spLocks noGrp="1"/>
          </p:cNvSpPr>
          <p:nvPr userDrawn="1">
            <p:ph type="pic" sz="quarter" idx="20" hasCustomPrompt="1"/>
          </p:nvPr>
        </p:nvSpPr>
        <p:spPr>
          <a:xfrm>
            <a:off x="889851" y="3475284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7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807154" y="3404845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1833637" y="4284198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1977653" y="4196933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円/楕円 30"/>
          <p:cNvSpPr/>
          <p:nvPr userDrawn="1"/>
        </p:nvSpPr>
        <p:spPr>
          <a:xfrm>
            <a:off x="6319867" y="3159687"/>
            <a:ext cx="1183534" cy="118353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図プレースホルダー 12"/>
          <p:cNvSpPr>
            <a:spLocks noGrp="1"/>
          </p:cNvSpPr>
          <p:nvPr>
            <p:ph type="pic" sz="quarter" idx="25" hasCustomPrompt="1"/>
          </p:nvPr>
        </p:nvSpPr>
        <p:spPr>
          <a:xfrm>
            <a:off x="6635464" y="3475284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42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7552767" y="3404845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3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7579250" y="4284198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正方形/長方形 43"/>
          <p:cNvSpPr/>
          <p:nvPr userDrawn="1"/>
        </p:nvSpPr>
        <p:spPr>
          <a:xfrm>
            <a:off x="7723266" y="4196933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円/楕円 44"/>
          <p:cNvSpPr/>
          <p:nvPr userDrawn="1"/>
        </p:nvSpPr>
        <p:spPr>
          <a:xfrm>
            <a:off x="12060287" y="3159687"/>
            <a:ext cx="1183534" cy="11835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図プレースホルダー 12"/>
          <p:cNvSpPr>
            <a:spLocks noGrp="1"/>
          </p:cNvSpPr>
          <p:nvPr>
            <p:ph type="pic" sz="quarter" idx="28" hasCustomPrompt="1"/>
          </p:nvPr>
        </p:nvSpPr>
        <p:spPr>
          <a:xfrm>
            <a:off x="12375884" y="3475284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47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13293187" y="3404845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8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13319670" y="4284198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9" name="正方形/長方形 48"/>
          <p:cNvSpPr/>
          <p:nvPr userDrawn="1"/>
        </p:nvSpPr>
        <p:spPr>
          <a:xfrm>
            <a:off x="13463686" y="4196933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円/楕円 49"/>
          <p:cNvSpPr/>
          <p:nvPr userDrawn="1"/>
        </p:nvSpPr>
        <p:spPr>
          <a:xfrm>
            <a:off x="586116" y="6408431"/>
            <a:ext cx="1183534" cy="11835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図プレースホルダー 12"/>
          <p:cNvSpPr>
            <a:spLocks noGrp="1"/>
          </p:cNvSpPr>
          <p:nvPr>
            <p:ph type="pic" sz="quarter" idx="31" hasCustomPrompt="1"/>
          </p:nvPr>
        </p:nvSpPr>
        <p:spPr>
          <a:xfrm>
            <a:off x="901713" y="6724028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52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1819016" y="6653589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3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1845499" y="7532942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4" name="正方形/長方形 53"/>
          <p:cNvSpPr/>
          <p:nvPr userDrawn="1"/>
        </p:nvSpPr>
        <p:spPr>
          <a:xfrm>
            <a:off x="1989515" y="7445677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円/楕円 54"/>
          <p:cNvSpPr/>
          <p:nvPr userDrawn="1"/>
        </p:nvSpPr>
        <p:spPr>
          <a:xfrm>
            <a:off x="6331729" y="6408431"/>
            <a:ext cx="1183534" cy="11835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図プレースホルダー 12"/>
          <p:cNvSpPr>
            <a:spLocks noGrp="1"/>
          </p:cNvSpPr>
          <p:nvPr>
            <p:ph type="pic" sz="quarter" idx="34" hasCustomPrompt="1"/>
          </p:nvPr>
        </p:nvSpPr>
        <p:spPr>
          <a:xfrm>
            <a:off x="6647326" y="6724028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57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7564629" y="6653589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8" name="テキスト プレースホルダー 6"/>
          <p:cNvSpPr>
            <a:spLocks noGrp="1"/>
          </p:cNvSpPr>
          <p:nvPr>
            <p:ph type="body" sz="quarter" idx="36" hasCustomPrompt="1"/>
          </p:nvPr>
        </p:nvSpPr>
        <p:spPr>
          <a:xfrm>
            <a:off x="7591112" y="7532942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9" name="正方形/長方形 58"/>
          <p:cNvSpPr/>
          <p:nvPr userDrawn="1"/>
        </p:nvSpPr>
        <p:spPr>
          <a:xfrm>
            <a:off x="7735128" y="7445677"/>
            <a:ext cx="3240360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円/楕円 59"/>
          <p:cNvSpPr/>
          <p:nvPr userDrawn="1"/>
        </p:nvSpPr>
        <p:spPr>
          <a:xfrm>
            <a:off x="12072149" y="6408431"/>
            <a:ext cx="1183534" cy="118353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図プレースホルダー 12"/>
          <p:cNvSpPr>
            <a:spLocks noGrp="1"/>
          </p:cNvSpPr>
          <p:nvPr>
            <p:ph type="pic" sz="quarter" idx="37" hasCustomPrompt="1"/>
          </p:nvPr>
        </p:nvSpPr>
        <p:spPr>
          <a:xfrm>
            <a:off x="12387746" y="6724028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2" name="テキスト プレースホルダー 6"/>
          <p:cNvSpPr>
            <a:spLocks noGrp="1"/>
          </p:cNvSpPr>
          <p:nvPr>
            <p:ph type="body" sz="quarter" idx="38" hasCustomPrompt="1"/>
          </p:nvPr>
        </p:nvSpPr>
        <p:spPr>
          <a:xfrm>
            <a:off x="13305049" y="6653589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6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テキスト プレースホルダー 6"/>
          <p:cNvSpPr>
            <a:spLocks noGrp="1"/>
          </p:cNvSpPr>
          <p:nvPr>
            <p:ph type="body" sz="quarter" idx="39" hasCustomPrompt="1"/>
          </p:nvPr>
        </p:nvSpPr>
        <p:spPr>
          <a:xfrm>
            <a:off x="13331532" y="7532942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4" name="正方形/長方形 63"/>
          <p:cNvSpPr/>
          <p:nvPr userDrawn="1"/>
        </p:nvSpPr>
        <p:spPr>
          <a:xfrm>
            <a:off x="13475548" y="7445677"/>
            <a:ext cx="3240360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5195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50"/>
                            </p:stCondLst>
                            <p:childTnLst>
                              <p:par>
                                <p:cTn id="4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600"/>
                            </p:stCondLst>
                            <p:childTnLst>
                              <p:par>
                                <p:cTn id="6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200"/>
                            </p:stCondLst>
                            <p:childTnLst>
                              <p:par>
                                <p:cTn id="7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950"/>
                            </p:stCondLst>
                            <p:childTnLst>
                              <p:par>
                                <p:cTn id="9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550"/>
                            </p:stCondLst>
                            <p:childTnLst>
                              <p:par>
                                <p:cTn id="10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300"/>
                            </p:stCondLst>
                            <p:childTnLst>
                              <p:par>
                                <p:cTn id="12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900"/>
                            </p:stCondLst>
                            <p:childTnLst>
                              <p:par>
                                <p:cTn id="141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6650"/>
                            </p:stCondLst>
                            <p:childTnLst>
                              <p:par>
                                <p:cTn id="16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7250"/>
                            </p:stCondLst>
                            <p:childTnLst>
                              <p:par>
                                <p:cTn id="17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8000"/>
                            </p:stCondLst>
                            <p:childTnLst>
                              <p:par>
                                <p:cTn id="19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20" grpId="0"/>
      <p:bldP spid="20" grpId="1"/>
      <p:bldP spid="27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animBg="1"/>
      <p:bldP spid="31" grpId="0" animBg="1"/>
      <p:bldP spid="31" grpId="1" animBg="1"/>
      <p:bldP spid="41" grpId="0"/>
      <p:bldP spid="41" grpId="1"/>
      <p:bldP spid="4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animBg="1"/>
      <p:bldP spid="45" grpId="0" animBg="1"/>
      <p:bldP spid="45" grpId="1" animBg="1"/>
      <p:bldP spid="46" grpId="0"/>
      <p:bldP spid="46" grpId="1"/>
      <p:bldP spid="47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animBg="1"/>
      <p:bldP spid="50" grpId="0" animBg="1"/>
      <p:bldP spid="50" grpId="1" animBg="1"/>
      <p:bldP spid="51" grpId="0"/>
      <p:bldP spid="51" grpId="1"/>
      <p:bldP spid="5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animBg="1"/>
      <p:bldP spid="55" grpId="0" animBg="1"/>
      <p:bldP spid="55" grpId="1" animBg="1"/>
      <p:bldP spid="56" grpId="0"/>
      <p:bldP spid="56" grpId="1"/>
      <p:bldP spid="57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animBg="1"/>
      <p:bldP spid="60" grpId="0" animBg="1"/>
      <p:bldP spid="60" grpId="1" animBg="1"/>
      <p:bldP spid="61" grpId="0"/>
      <p:bldP spid="61" grpId="1"/>
      <p:bldP spid="6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 animBg="1"/>
    </p:bld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Pill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8" name="円/楕円 7"/>
          <p:cNvSpPr/>
          <p:nvPr userDrawn="1"/>
        </p:nvSpPr>
        <p:spPr>
          <a:xfrm>
            <a:off x="7738257" y="2983260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accent2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図プレースホルダー 5"/>
          <p:cNvSpPr>
            <a:spLocks noGrp="1"/>
          </p:cNvSpPr>
          <p:nvPr>
            <p:ph type="pic" sz="quarter" idx="38" hasCustomPrompt="1"/>
          </p:nvPr>
        </p:nvSpPr>
        <p:spPr>
          <a:xfrm>
            <a:off x="8638357" y="3883360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0" name="円/楕円 9"/>
          <p:cNvSpPr/>
          <p:nvPr userDrawn="1"/>
        </p:nvSpPr>
        <p:spPr>
          <a:xfrm>
            <a:off x="5902846" y="5935588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accent3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図プレースホルダー 5"/>
          <p:cNvSpPr>
            <a:spLocks noGrp="1"/>
          </p:cNvSpPr>
          <p:nvPr>
            <p:ph type="pic" sz="quarter" idx="39" hasCustomPrompt="1"/>
          </p:nvPr>
        </p:nvSpPr>
        <p:spPr>
          <a:xfrm>
            <a:off x="6802946" y="6835688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4" name="円/楕円 13"/>
          <p:cNvSpPr/>
          <p:nvPr userDrawn="1"/>
        </p:nvSpPr>
        <p:spPr>
          <a:xfrm>
            <a:off x="9503246" y="5935588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図プレースホルダー 5"/>
          <p:cNvSpPr>
            <a:spLocks noGrp="1"/>
          </p:cNvSpPr>
          <p:nvPr>
            <p:ph type="pic" sz="quarter" idx="40" hasCustomPrompt="1"/>
          </p:nvPr>
        </p:nvSpPr>
        <p:spPr>
          <a:xfrm>
            <a:off x="10403346" y="6835688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6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11087422" y="2335188"/>
            <a:ext cx="4320480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8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11087422" y="2983260"/>
            <a:ext cx="4320480" cy="1871377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41" hasCustomPrompt="1"/>
          </p:nvPr>
        </p:nvSpPr>
        <p:spPr>
          <a:xfrm>
            <a:off x="13103646" y="6209806"/>
            <a:ext cx="4320480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0" name="テキスト プレースホルダー 11"/>
          <p:cNvSpPr>
            <a:spLocks noGrp="1"/>
          </p:cNvSpPr>
          <p:nvPr>
            <p:ph type="body" sz="quarter" idx="42" hasCustomPrompt="1"/>
          </p:nvPr>
        </p:nvSpPr>
        <p:spPr>
          <a:xfrm>
            <a:off x="13103646" y="6857878"/>
            <a:ext cx="4320480" cy="1871377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1" name="テキスト プレースホルダー 11"/>
          <p:cNvSpPr>
            <a:spLocks noGrp="1"/>
          </p:cNvSpPr>
          <p:nvPr>
            <p:ph type="body" sz="quarter" idx="43" hasCustomPrompt="1"/>
          </p:nvPr>
        </p:nvSpPr>
        <p:spPr>
          <a:xfrm>
            <a:off x="1006302" y="4928307"/>
            <a:ext cx="4320480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2" name="テキスト プレースホルダー 11"/>
          <p:cNvSpPr>
            <a:spLocks noGrp="1"/>
          </p:cNvSpPr>
          <p:nvPr>
            <p:ph type="body" sz="quarter" idx="44" hasCustomPrompt="1"/>
          </p:nvPr>
        </p:nvSpPr>
        <p:spPr>
          <a:xfrm>
            <a:off x="1006302" y="5576379"/>
            <a:ext cx="4320480" cy="1871377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cxnSp>
        <p:nvCxnSpPr>
          <p:cNvPr id="24" name="直線コネクタ 23"/>
          <p:cNvCxnSpPr/>
          <p:nvPr userDrawn="1"/>
        </p:nvCxnSpPr>
        <p:spPr>
          <a:xfrm>
            <a:off x="718270" y="5575548"/>
            <a:ext cx="4608512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/>
          <p:cNvCxnSpPr>
            <a:stCxn id="10" idx="1"/>
          </p:cNvCxnSpPr>
          <p:nvPr userDrawn="1"/>
        </p:nvCxnSpPr>
        <p:spPr>
          <a:xfrm flipH="1" flipV="1">
            <a:off x="5326782" y="5575548"/>
            <a:ext cx="987332" cy="771308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/>
          <p:nvPr userDrawn="1"/>
        </p:nvCxnSpPr>
        <p:spPr>
          <a:xfrm flipH="1">
            <a:off x="11087422" y="2983260"/>
            <a:ext cx="4868548" cy="4929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コネクタ 32"/>
          <p:cNvCxnSpPr>
            <a:stCxn id="8" idx="7"/>
          </p:cNvCxnSpPr>
          <p:nvPr userDrawn="1"/>
        </p:nvCxnSpPr>
        <p:spPr>
          <a:xfrm flipV="1">
            <a:off x="10135301" y="2988189"/>
            <a:ext cx="952121" cy="406339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/>
          <p:cNvCxnSpPr>
            <a:stCxn id="14" idx="6"/>
          </p:cNvCxnSpPr>
          <p:nvPr userDrawn="1"/>
        </p:nvCxnSpPr>
        <p:spPr>
          <a:xfrm flipV="1">
            <a:off x="12311558" y="6864132"/>
            <a:ext cx="792088" cy="475612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/>
          <p:cNvCxnSpPr/>
          <p:nvPr userDrawn="1"/>
        </p:nvCxnSpPr>
        <p:spPr>
          <a:xfrm flipH="1">
            <a:off x="13103646" y="6864132"/>
            <a:ext cx="4752527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6295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" grpId="0"/>
      <p:bldP spid="10" grpId="0" animBg="1"/>
      <p:bldP spid="12" grpId="0"/>
      <p:bldP spid="14" grpId="0" animBg="1"/>
      <p:bldP spid="15" grpId="0"/>
      <p:bldP spid="1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934294" y="384116"/>
            <a:ext cx="16437799" cy="1203151"/>
          </a:xfrm>
        </p:spPr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09384" y="9601536"/>
            <a:ext cx="1176673" cy="489111"/>
          </a:xfrm>
          <a:prstGeom prst="rect">
            <a:avLst/>
          </a:prstGeom>
        </p:spPr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99760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 userDrawn="1"/>
        </p:nvSpPr>
        <p:spPr>
          <a:xfrm>
            <a:off x="0" y="2767236"/>
            <a:ext cx="7129368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平行四辺形 11"/>
          <p:cNvSpPr/>
          <p:nvPr userDrawn="1"/>
        </p:nvSpPr>
        <p:spPr>
          <a:xfrm>
            <a:off x="1800000" y="3847355"/>
            <a:ext cx="5329368" cy="552061"/>
          </a:xfrm>
          <a:prstGeom prst="parallelogram">
            <a:avLst>
              <a:gd name="adj" fmla="val 137052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423427" y="2947255"/>
            <a:ext cx="6528067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平行四辺形 21"/>
          <p:cNvSpPr/>
          <p:nvPr userDrawn="1"/>
        </p:nvSpPr>
        <p:spPr>
          <a:xfrm>
            <a:off x="3600000" y="5479537"/>
            <a:ext cx="5329368" cy="552061"/>
          </a:xfrm>
          <a:prstGeom prst="parallelogram">
            <a:avLst>
              <a:gd name="adj" fmla="val 137052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 userDrawn="1"/>
        </p:nvSpPr>
        <p:spPr>
          <a:xfrm>
            <a:off x="1800000" y="4399417"/>
            <a:ext cx="7129368" cy="10801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3600000" y="6031598"/>
            <a:ext cx="7129368" cy="10801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2222017" y="4579437"/>
            <a:ext cx="6528067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テキスト プレースホルダー 6"/>
          <p:cNvSpPr>
            <a:spLocks noGrp="1"/>
          </p:cNvSpPr>
          <p:nvPr>
            <p:ph type="body" sz="quarter" idx="23" hasCustomPrompt="1"/>
          </p:nvPr>
        </p:nvSpPr>
        <p:spPr>
          <a:xfrm>
            <a:off x="4022217" y="6211618"/>
            <a:ext cx="6528067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7198990" y="2668427"/>
            <a:ext cx="5544616" cy="128414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8999190" y="4299864"/>
            <a:ext cx="5544616" cy="128414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0845998" y="5932789"/>
            <a:ext cx="5544616" cy="128414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7301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6" grpId="0" animBg="1"/>
      <p:bldP spid="12" grpId="0" animBg="1"/>
      <p:bldP spid="18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animBg="1"/>
      <p:bldP spid="9" grpId="0" animBg="1"/>
      <p:bldP spid="10" grpId="0" animBg="1"/>
      <p:bldP spid="25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10507991" y="9463858"/>
            <a:ext cx="5790697" cy="547688"/>
          </a:xfrm>
          <a:prstGeom prst="rect">
            <a:avLst/>
          </a:prstGeom>
        </p:spPr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 userDrawn="1"/>
        </p:nvSpPr>
        <p:spPr>
          <a:xfrm>
            <a:off x="0" y="2767236"/>
            <a:ext cx="7129368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平行四辺形 11"/>
          <p:cNvSpPr/>
          <p:nvPr userDrawn="1"/>
        </p:nvSpPr>
        <p:spPr>
          <a:xfrm>
            <a:off x="1800000" y="3847355"/>
            <a:ext cx="5329368" cy="552061"/>
          </a:xfrm>
          <a:prstGeom prst="parallelogram">
            <a:avLst>
              <a:gd name="adj" fmla="val 137052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423427" y="2947255"/>
            <a:ext cx="6528067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平行四辺形 21"/>
          <p:cNvSpPr/>
          <p:nvPr userDrawn="1"/>
        </p:nvSpPr>
        <p:spPr>
          <a:xfrm>
            <a:off x="3600000" y="5479537"/>
            <a:ext cx="5329368" cy="552061"/>
          </a:xfrm>
          <a:prstGeom prst="parallelogram">
            <a:avLst>
              <a:gd name="adj" fmla="val 137052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平行四辺形 22"/>
          <p:cNvSpPr/>
          <p:nvPr userDrawn="1"/>
        </p:nvSpPr>
        <p:spPr>
          <a:xfrm>
            <a:off x="5398214" y="7111718"/>
            <a:ext cx="5329368" cy="552061"/>
          </a:xfrm>
          <a:prstGeom prst="parallelogram">
            <a:avLst>
              <a:gd name="adj" fmla="val 137052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 userDrawn="1"/>
        </p:nvSpPr>
        <p:spPr>
          <a:xfrm>
            <a:off x="1800000" y="4399417"/>
            <a:ext cx="7129368" cy="10801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3600000" y="6031598"/>
            <a:ext cx="7129368" cy="10801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 userDrawn="1"/>
        </p:nvSpPr>
        <p:spPr>
          <a:xfrm>
            <a:off x="5398214" y="7663780"/>
            <a:ext cx="7129368" cy="108012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2222017" y="4579437"/>
            <a:ext cx="6528067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テキスト プレースホルダー 6"/>
          <p:cNvSpPr>
            <a:spLocks noGrp="1"/>
          </p:cNvSpPr>
          <p:nvPr>
            <p:ph type="body" sz="quarter" idx="23" hasCustomPrompt="1"/>
          </p:nvPr>
        </p:nvSpPr>
        <p:spPr>
          <a:xfrm>
            <a:off x="4022217" y="6211618"/>
            <a:ext cx="6528067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5824027" y="7843800"/>
            <a:ext cx="6528067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7198990" y="2668427"/>
            <a:ext cx="5544616" cy="128414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1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12599590" y="7570632"/>
            <a:ext cx="5544616" cy="128414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8999190" y="4299864"/>
            <a:ext cx="5544616" cy="128414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0845998" y="5932789"/>
            <a:ext cx="5544616" cy="128414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2838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6" grpId="0" animBg="1"/>
      <p:bldP spid="12" grpId="0" animBg="1"/>
      <p:bldP spid="18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animBg="1"/>
      <p:bldP spid="23" grpId="0" animBg="1"/>
      <p:bldP spid="9" grpId="0" animBg="1"/>
      <p:bldP spid="10" grpId="0" animBg="1"/>
      <p:bldP spid="19" grpId="0" animBg="1"/>
      <p:bldP spid="25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oces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正方形/長方形 7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9" name="グループ化 28"/>
          <p:cNvGrpSpPr/>
          <p:nvPr userDrawn="1"/>
        </p:nvGrpSpPr>
        <p:grpSpPr>
          <a:xfrm>
            <a:off x="8269812" y="2685157"/>
            <a:ext cx="6003425" cy="908106"/>
            <a:chOff x="1073297" y="6784950"/>
            <a:chExt cx="6003425" cy="908106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30" name="正方形/長方形 29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円/楕円 30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円/楕円 31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7" name="グループ化 36"/>
          <p:cNvGrpSpPr/>
          <p:nvPr userDrawn="1"/>
        </p:nvGrpSpPr>
        <p:grpSpPr>
          <a:xfrm>
            <a:off x="3189006" y="4398678"/>
            <a:ext cx="6003425" cy="908106"/>
            <a:chOff x="1073297" y="6784950"/>
            <a:chExt cx="6003425" cy="90810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8" name="正方形/長方形 37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円/楕円 38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円/楕円 39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4" name="グループ化 43"/>
          <p:cNvGrpSpPr/>
          <p:nvPr userDrawn="1"/>
        </p:nvGrpSpPr>
        <p:grpSpPr>
          <a:xfrm>
            <a:off x="8284326" y="6112199"/>
            <a:ext cx="6003425" cy="908106"/>
            <a:chOff x="1073297" y="6784950"/>
            <a:chExt cx="6003425" cy="9081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45" name="正方形/長方形 44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円/楕円 45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円/楕円 46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8" name="グループ化 57"/>
          <p:cNvGrpSpPr/>
          <p:nvPr userDrawn="1"/>
        </p:nvGrpSpPr>
        <p:grpSpPr>
          <a:xfrm>
            <a:off x="3174492" y="7825720"/>
            <a:ext cx="6003425" cy="908106"/>
            <a:chOff x="1073297" y="6784950"/>
            <a:chExt cx="6003425" cy="908106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59" name="正方形/長方形 58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円/楕円 59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円/楕円 60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grpSp>
        <p:nvGrpSpPr>
          <p:cNvPr id="15" name="グループ化 14"/>
          <p:cNvGrpSpPr/>
          <p:nvPr userDrawn="1"/>
        </p:nvGrpSpPr>
        <p:grpSpPr>
          <a:xfrm>
            <a:off x="3189006" y="971636"/>
            <a:ext cx="6003425" cy="908106"/>
            <a:chOff x="1073297" y="6784950"/>
            <a:chExt cx="6003425" cy="908106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円/楕円 16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円/楕円 17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1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3761629" y="1058648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26" name="直線コネクタ 25"/>
          <p:cNvCxnSpPr/>
          <p:nvPr userDrawn="1"/>
        </p:nvCxnSpPr>
        <p:spPr>
          <a:xfrm>
            <a:off x="8738378" y="0"/>
            <a:ext cx="3856" cy="1042125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円/楕円 18"/>
          <p:cNvSpPr/>
          <p:nvPr userDrawn="1"/>
        </p:nvSpPr>
        <p:spPr>
          <a:xfrm>
            <a:off x="8408775" y="1096085"/>
            <a:ext cx="659206" cy="6592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9177916" y="2772169"/>
            <a:ext cx="4641267" cy="720080"/>
          </a:xfrm>
        </p:spPr>
        <p:txBody>
          <a:bodyPr anchor="ctr">
            <a:noAutofit/>
          </a:bodyPr>
          <a:lstStyle>
            <a:lvl1pPr algn="l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円/楕円 33"/>
          <p:cNvSpPr/>
          <p:nvPr userDrawn="1"/>
        </p:nvSpPr>
        <p:spPr>
          <a:xfrm>
            <a:off x="8408249" y="2809606"/>
            <a:ext cx="659206" cy="65920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2</a:t>
            </a:r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878564" y="1900261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9177917" y="3613782"/>
            <a:ext cx="6269966" cy="1362112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3761629" y="4485690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円/楕円 41"/>
          <p:cNvSpPr/>
          <p:nvPr userDrawn="1"/>
        </p:nvSpPr>
        <p:spPr>
          <a:xfrm>
            <a:off x="8408775" y="4523127"/>
            <a:ext cx="659206" cy="6592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43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1878564" y="5327303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8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9192430" y="6199211"/>
            <a:ext cx="4641267" cy="720080"/>
          </a:xfrm>
        </p:spPr>
        <p:txBody>
          <a:bodyPr anchor="ctr">
            <a:noAutofit/>
          </a:bodyPr>
          <a:lstStyle>
            <a:lvl1pPr algn="l">
              <a:defRPr sz="28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9" name="円/楕円 48"/>
          <p:cNvSpPr/>
          <p:nvPr userDrawn="1"/>
        </p:nvSpPr>
        <p:spPr>
          <a:xfrm>
            <a:off x="8422763" y="6236648"/>
            <a:ext cx="659206" cy="65920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4</a:t>
            </a:r>
          </a:p>
        </p:txBody>
      </p:sp>
      <p:sp>
        <p:nvSpPr>
          <p:cNvPr id="50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9192431" y="7040824"/>
            <a:ext cx="6269966" cy="1362112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3747115" y="7912732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円/楕円 62"/>
          <p:cNvSpPr/>
          <p:nvPr userDrawn="1"/>
        </p:nvSpPr>
        <p:spPr>
          <a:xfrm>
            <a:off x="8394261" y="7950169"/>
            <a:ext cx="659206" cy="65920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5</a:t>
            </a:r>
            <a:endParaRPr kumimoji="1" lang="ja-JP" altLang="en-US" dirty="0"/>
          </a:p>
        </p:txBody>
      </p:sp>
      <p:sp>
        <p:nvSpPr>
          <p:cNvPr id="64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1864050" y="8754345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5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9431238" y="246956"/>
            <a:ext cx="7990959" cy="1203151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>
            <a:lvl1pPr>
              <a:defRPr baseline="0"/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66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9503246" y="1543100"/>
            <a:ext cx="7918951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67" name="正方形/長方形 66"/>
          <p:cNvSpPr/>
          <p:nvPr userDrawn="1"/>
        </p:nvSpPr>
        <p:spPr>
          <a:xfrm>
            <a:off x="9575254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307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1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200"/>
                            </p:stCondLst>
                            <p:childTnLst>
                              <p:par>
                                <p:cTn id="5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00"/>
                            </p:stCondLst>
                            <p:childTnLst>
                              <p:par>
                                <p:cTn id="6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3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800"/>
                            </p:stCondLst>
                            <p:childTnLst>
                              <p:par>
                                <p:cTn id="7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300"/>
                            </p:stCondLst>
                            <p:childTnLst>
                              <p:par>
                                <p:cTn id="8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9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400"/>
                            </p:stCondLst>
                            <p:childTnLst>
                              <p:par>
                                <p:cTn id="94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900"/>
                            </p:stCondLst>
                            <p:childTnLst>
                              <p:par>
                                <p:cTn id="9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33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animBg="1"/>
      <p:bldP spid="43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animBg="1"/>
      <p:bldP spid="5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animBg="1"/>
      <p:bldP spid="64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/>
      <p:bldP spid="66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animBg="1"/>
    </p:bld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8826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</p:bld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5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719182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8826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</p:bld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1066708" y="2057400"/>
            <a:ext cx="15701933" cy="2743200"/>
          </a:xfrm>
          <a:ln>
            <a:noFill/>
          </a:ln>
        </p:spPr>
        <p:txBody>
          <a:bodyPr vert="horz" tIns="0" rIns="32655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100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1066707" y="4842804"/>
            <a:ext cx="15708029" cy="2628900"/>
          </a:xfrm>
        </p:spPr>
        <p:txBody>
          <a:bodyPr lIns="0" rIns="32655"/>
          <a:lstStyle>
            <a:lvl1pPr marL="0" marR="81638" indent="0" algn="r">
              <a:buNone/>
              <a:defRPr>
                <a:solidFill>
                  <a:schemeClr val="tx1"/>
                </a:solidFill>
              </a:defRPr>
            </a:lvl1pPr>
            <a:lvl2pPr marL="816376" indent="0" algn="ctr">
              <a:buNone/>
            </a:lvl2pPr>
            <a:lvl3pPr marL="1632753" indent="0" algn="ctr">
              <a:buNone/>
            </a:lvl3pPr>
            <a:lvl4pPr marL="2449129" indent="0" algn="ctr">
              <a:buNone/>
            </a:lvl4pPr>
            <a:lvl5pPr marL="3265505" indent="0" algn="ctr">
              <a:buNone/>
            </a:lvl5pPr>
            <a:lvl6pPr marL="4081882" indent="0" algn="ctr">
              <a:buNone/>
            </a:lvl6pPr>
            <a:lvl7pPr marL="4898258" indent="0" algn="ctr">
              <a:buNone/>
            </a:lvl7pPr>
            <a:lvl8pPr marL="5714634" indent="0" algn="ctr">
              <a:buNone/>
            </a:lvl8pPr>
            <a:lvl9pPr marL="6531011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53E-D9F9-42D2-BAA6-D633847BF3F9}" type="datetimeFigureOut">
              <a:rPr lang="en-US" smtClean="0"/>
              <a:t>26-Mar-19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C5DC-1F84-46A1-88A1-DE190D09030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dt="0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53E-D9F9-42D2-BAA6-D633847BF3F9}" type="datetimeFigureOut">
              <a:rPr lang="en-US" smtClean="0"/>
              <a:t>26-Mar-19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C5DC-1F84-46A1-88A1-DE190D0903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0612" y="1975104"/>
            <a:ext cx="15543451" cy="2043684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100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0612" y="4056996"/>
            <a:ext cx="15543451" cy="2264568"/>
          </a:xfrm>
        </p:spPr>
        <p:txBody>
          <a:bodyPr lIns="81638" rIns="81638" anchor="t"/>
          <a:lstStyle>
            <a:lvl1pPr marL="0" indent="0">
              <a:buNone/>
              <a:defRPr sz="3900">
                <a:solidFill>
                  <a:schemeClr val="tx1"/>
                </a:solidFill>
              </a:defRPr>
            </a:lvl1pPr>
            <a:lvl2pPr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53E-D9F9-42D2-BAA6-D633847BF3F9}" type="datetimeFigureOut">
              <a:rPr lang="en-US" smtClean="0"/>
              <a:t>26-Mar-19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C5DC-1F84-46A1-88A1-DE190D09030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dt="0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321" y="1056132"/>
            <a:ext cx="16457772" cy="17145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321" y="2880128"/>
            <a:ext cx="8076499" cy="6652260"/>
          </a:xfrm>
        </p:spPr>
        <p:txBody>
          <a:bodyPr/>
          <a:lstStyle>
            <a:lvl1pPr>
              <a:defRPr sz="4600"/>
            </a:lvl1pPr>
            <a:lvl2pPr>
              <a:defRPr sz="43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95593" y="2880128"/>
            <a:ext cx="8076499" cy="6652260"/>
          </a:xfrm>
        </p:spPr>
        <p:txBody>
          <a:bodyPr/>
          <a:lstStyle>
            <a:lvl1pPr>
              <a:defRPr sz="4600"/>
            </a:lvl1pPr>
            <a:lvl2pPr>
              <a:defRPr sz="43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53E-D9F9-42D2-BAA6-D633847BF3F9}" type="datetimeFigureOut">
              <a:rPr lang="en-US" smtClean="0"/>
              <a:t>26-Mar-19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C5DC-1F84-46A1-88A1-DE190D0903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321" y="1056132"/>
            <a:ext cx="16457772" cy="1714500"/>
          </a:xfrm>
        </p:spPr>
        <p:txBody>
          <a:bodyPr tIns="81638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321" y="2782872"/>
            <a:ext cx="8079675" cy="989028"/>
          </a:xfrm>
        </p:spPr>
        <p:txBody>
          <a:bodyPr lIns="81638" tIns="0" rIns="81638" bIns="0" anchor="ctr">
            <a:noAutofit/>
          </a:bodyPr>
          <a:lstStyle>
            <a:lvl1pPr marL="0" indent="0">
              <a:buNone/>
              <a:defRPr sz="43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3600" b="1"/>
            </a:lvl2pPr>
            <a:lvl3pPr>
              <a:buNone/>
              <a:defRPr sz="3200" b="1"/>
            </a:lvl3pPr>
            <a:lvl4pPr>
              <a:buNone/>
              <a:defRPr sz="2900" b="1"/>
            </a:lvl4pPr>
            <a:lvl5pPr>
              <a:buNone/>
              <a:defRPr sz="29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9289245" y="2789636"/>
            <a:ext cx="8082849" cy="982265"/>
          </a:xfrm>
        </p:spPr>
        <p:txBody>
          <a:bodyPr lIns="81638" tIns="0" rIns="81638" bIns="0" anchor="ctr"/>
          <a:lstStyle>
            <a:lvl1pPr marL="0" indent="0">
              <a:buNone/>
              <a:defRPr sz="43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3600" b="1"/>
            </a:lvl2pPr>
            <a:lvl3pPr>
              <a:buNone/>
              <a:defRPr sz="3200" b="1"/>
            </a:lvl3pPr>
            <a:lvl4pPr>
              <a:buNone/>
              <a:defRPr sz="2900" b="1"/>
            </a:lvl4pPr>
            <a:lvl5pPr>
              <a:buNone/>
              <a:defRPr sz="29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914321" y="3771900"/>
            <a:ext cx="8079675" cy="5768580"/>
          </a:xfrm>
        </p:spPr>
        <p:txBody>
          <a:bodyPr tIns="0"/>
          <a:lstStyle>
            <a:lvl1pPr>
              <a:defRPr sz="3900"/>
            </a:lvl1pPr>
            <a:lvl2pPr>
              <a:defRPr sz="36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89245" y="3771900"/>
            <a:ext cx="8082849" cy="5768580"/>
          </a:xfrm>
        </p:spPr>
        <p:txBody>
          <a:bodyPr tIns="0"/>
          <a:lstStyle>
            <a:lvl1pPr>
              <a:defRPr sz="3900"/>
            </a:lvl1pPr>
            <a:lvl2pPr>
              <a:defRPr sz="36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53E-D9F9-42D2-BAA6-D633847BF3F9}" type="datetimeFigureOut">
              <a:rPr lang="en-US" smtClean="0"/>
              <a:t>26-Mar-19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C5DC-1F84-46A1-88A1-DE190D0903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321" y="1056132"/>
            <a:ext cx="16610158" cy="1714500"/>
          </a:xfrm>
        </p:spPr>
        <p:txBody>
          <a:bodyPr vert="horz" tIns="8163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89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53E-D9F9-42D2-BAA6-D633847BF3F9}" type="datetimeFigureOut">
              <a:rPr lang="en-US" smtClean="0"/>
              <a:t>26-Mar-19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C5DC-1F84-46A1-88A1-DE190D0903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53E-D9F9-42D2-BAA6-D633847BF3F9}" type="datetimeFigureOut">
              <a:rPr lang="en-US" smtClean="0"/>
              <a:t>26-Mar-19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C5DC-1F84-46A1-88A1-DE190D0903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481" y="771528"/>
            <a:ext cx="5485924" cy="1743075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4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371481" y="2514600"/>
            <a:ext cx="5485924" cy="6858000"/>
          </a:xfrm>
        </p:spPr>
        <p:txBody>
          <a:bodyPr lIns="32655" rIns="32655"/>
          <a:lstStyle>
            <a:lvl1pPr marL="0" indent="0" algn="l">
              <a:buNone/>
              <a:defRPr sz="2500"/>
            </a:lvl1pPr>
            <a:lvl2pPr indent="0" algn="l">
              <a:buNone/>
              <a:defRPr sz="2100"/>
            </a:lvl2pPr>
            <a:lvl3pPr indent="0" algn="l">
              <a:buNone/>
              <a:defRPr sz="1800"/>
            </a:lvl3pPr>
            <a:lvl4pPr indent="0" algn="l">
              <a:buNone/>
              <a:defRPr sz="1600"/>
            </a:lvl4pPr>
            <a:lvl5pPr indent="0" algn="l">
              <a:buNone/>
              <a:defRPr sz="16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149479" y="2514600"/>
            <a:ext cx="10222613" cy="6858000"/>
          </a:xfrm>
        </p:spPr>
        <p:txBody>
          <a:bodyPr tIns="0"/>
          <a:lstStyle>
            <a:lvl1pPr>
              <a:defRPr sz="5000"/>
            </a:lvl1pPr>
            <a:lvl2pPr>
              <a:defRPr sz="4600"/>
            </a:lvl2pPr>
            <a:lvl3pPr>
              <a:defRPr sz="4300"/>
            </a:lvl3pPr>
            <a:lvl4pPr>
              <a:defRPr sz="3600"/>
            </a:lvl4pPr>
            <a:lvl5pPr>
              <a:defRPr sz="32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53E-D9F9-42D2-BAA6-D633847BF3F9}" type="datetimeFigureOut">
              <a:rPr lang="en-US" smtClean="0"/>
              <a:t>26-Mar-19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C5DC-1F84-46A1-88A1-DE190D0903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6330957" y="1662116"/>
            <a:ext cx="10514687" cy="61722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75" tIns="81638" rIns="163275" bIns="81638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6006879" y="8039654"/>
            <a:ext cx="310869" cy="233172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75" tIns="81638" rIns="163275" bIns="81638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094" y="1765495"/>
            <a:ext cx="4425312" cy="2373932"/>
          </a:xfrm>
        </p:spPr>
        <p:txBody>
          <a:bodyPr vert="horz" lIns="81638" tIns="81638" rIns="81638" bIns="81638" anchor="b"/>
          <a:lstStyle>
            <a:lvl1pPr algn="l">
              <a:buNone/>
              <a:defRPr sz="36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094" y="4243178"/>
            <a:ext cx="4419216" cy="3268980"/>
          </a:xfrm>
        </p:spPr>
        <p:txBody>
          <a:bodyPr lIns="114293" rIns="81638" bIns="81638" anchor="t"/>
          <a:lstStyle>
            <a:lvl1pPr marL="0" indent="0" algn="l">
              <a:spcBef>
                <a:spcPts val="446"/>
              </a:spcBef>
              <a:buFontTx/>
              <a:buNone/>
              <a:defRPr sz="23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53E-D9F9-42D2-BAA6-D633847BF3F9}" type="datetimeFigureOut">
              <a:rPr lang="en-US" smtClean="0"/>
              <a:t>26-Mar-19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6152998" y="9534526"/>
            <a:ext cx="1219094" cy="547688"/>
          </a:xfrm>
        </p:spPr>
        <p:txBody>
          <a:bodyPr/>
          <a:lstStyle/>
          <a:p>
            <a:fld id="{E8DCC5DC-1F84-46A1-88A1-DE190D090301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6970981" y="1799276"/>
            <a:ext cx="9234639" cy="589788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57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9049" y="8724900"/>
            <a:ext cx="18324510" cy="15621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75" tIns="81638" rIns="163275" bIns="81638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8762240" y="9329738"/>
            <a:ext cx="9524173" cy="95726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75" tIns="81638" rIns="163275" bIns="81638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hf hdr="0" dt="0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53E-D9F9-42D2-BAA6-D633847BF3F9}" type="datetimeFigureOut">
              <a:rPr lang="en-US" smtClean="0"/>
              <a:t>26-Mar-19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C5DC-1F84-46A1-88A1-DE190D0903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5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7191829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257649" y="1371602"/>
            <a:ext cx="4114443" cy="781764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321" y="1371602"/>
            <a:ext cx="12038555" cy="781764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53E-D9F9-42D2-BAA6-D633847BF3F9}" type="datetimeFigureOut">
              <a:rPr lang="en-US" smtClean="0"/>
              <a:t>26-Mar-19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C5DC-1F84-46A1-88A1-DE190D0903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Image and Animated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図プレースホルダー 34"/>
          <p:cNvSpPr>
            <a:spLocks noGrp="1"/>
          </p:cNvSpPr>
          <p:nvPr>
            <p:ph type="pic" sz="quarter" idx="14" hasCustomPrompt="1"/>
          </p:nvPr>
        </p:nvSpPr>
        <p:spPr>
          <a:xfrm>
            <a:off x="2095500" y="0"/>
            <a:ext cx="18286413" cy="10287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6" name="テキスト プレースホルダー 25"/>
          <p:cNvSpPr>
            <a:spLocks noGrp="1"/>
          </p:cNvSpPr>
          <p:nvPr>
            <p:ph type="body" sz="quarter" idx="11" hasCustomPrompt="1"/>
          </p:nvPr>
        </p:nvSpPr>
        <p:spPr>
          <a:xfrm flipH="1">
            <a:off x="1609270" y="0"/>
            <a:ext cx="8606971" cy="10287000"/>
          </a:xfrm>
          <a:prstGeom prst="parallelogram">
            <a:avLst>
              <a:gd name="adj" fmla="val 41863"/>
            </a:avLst>
          </a:prstGeom>
          <a:solidFill>
            <a:schemeClr val="accent1">
              <a:lumMod val="75000"/>
              <a:alpha val="40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1" name="テキスト プレースホルダー 25"/>
          <p:cNvSpPr>
            <a:spLocks noGrp="1"/>
          </p:cNvSpPr>
          <p:nvPr>
            <p:ph type="body" sz="quarter" idx="13" hasCustomPrompt="1"/>
          </p:nvPr>
        </p:nvSpPr>
        <p:spPr>
          <a:xfrm flipH="1">
            <a:off x="11977007" y="0"/>
            <a:ext cx="8606971" cy="10287000"/>
          </a:xfrm>
          <a:prstGeom prst="parallelogram">
            <a:avLst>
              <a:gd name="adj" fmla="val 41863"/>
            </a:avLst>
          </a:prstGeom>
          <a:solidFill>
            <a:schemeClr val="accent1">
              <a:lumMod val="75000"/>
              <a:alpha val="40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6" name="テキスト プレースホルダー 25"/>
          <p:cNvSpPr>
            <a:spLocks noGrp="1"/>
          </p:cNvSpPr>
          <p:nvPr>
            <p:ph type="body" sz="quarter" idx="15" hasCustomPrompt="1"/>
          </p:nvPr>
        </p:nvSpPr>
        <p:spPr>
          <a:xfrm flipH="1">
            <a:off x="-4691291" y="0"/>
            <a:ext cx="13914663" cy="10287000"/>
          </a:xfrm>
          <a:prstGeom prst="parallelogram">
            <a:avLst>
              <a:gd name="adj" fmla="val 35022"/>
            </a:avLst>
          </a:prstGeom>
          <a:solidFill>
            <a:schemeClr val="accent1">
              <a:lumMod val="75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7" name="テキスト プレースホルダー 25"/>
          <p:cNvSpPr>
            <a:spLocks noGrp="1"/>
          </p:cNvSpPr>
          <p:nvPr>
            <p:ph type="body" sz="quarter" idx="16" hasCustomPrompt="1"/>
          </p:nvPr>
        </p:nvSpPr>
        <p:spPr>
          <a:xfrm flipH="1">
            <a:off x="12963524" y="0"/>
            <a:ext cx="13914663" cy="10287000"/>
          </a:xfrm>
          <a:prstGeom prst="parallelogram">
            <a:avLst>
              <a:gd name="adj" fmla="val 35022"/>
            </a:avLst>
          </a:prstGeom>
          <a:solidFill>
            <a:schemeClr val="accent1">
              <a:lumMod val="75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8" name="テキスト プレースホルダー 25"/>
          <p:cNvSpPr>
            <a:spLocks noGrp="1"/>
          </p:cNvSpPr>
          <p:nvPr>
            <p:ph type="body" sz="quarter" idx="17" hasCustomPrompt="1"/>
          </p:nvPr>
        </p:nvSpPr>
        <p:spPr>
          <a:xfrm flipH="1">
            <a:off x="-9496426" y="0"/>
            <a:ext cx="5353051" cy="10287000"/>
          </a:xfrm>
          <a:prstGeom prst="parallelogram">
            <a:avLst>
              <a:gd name="adj" fmla="val 67559"/>
            </a:avLst>
          </a:prstGeom>
          <a:solidFill>
            <a:schemeClr val="bg1">
              <a:alpha val="30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9" name="テキスト プレースホルダー 25"/>
          <p:cNvSpPr>
            <a:spLocks noGrp="1"/>
          </p:cNvSpPr>
          <p:nvPr>
            <p:ph type="body" sz="quarter" idx="18" hasCustomPrompt="1"/>
          </p:nvPr>
        </p:nvSpPr>
        <p:spPr>
          <a:xfrm flipH="1">
            <a:off x="-6619883" y="0"/>
            <a:ext cx="4648207" cy="10287000"/>
          </a:xfrm>
          <a:prstGeom prst="parallelogram">
            <a:avLst>
              <a:gd name="adj" fmla="val 77247"/>
            </a:avLst>
          </a:prstGeom>
          <a:solidFill>
            <a:schemeClr val="bg1">
              <a:alpha val="30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40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559004" y="4055836"/>
            <a:ext cx="7235167" cy="3312381"/>
          </a:xfrm>
          <a:prstGeom prst="rect">
            <a:avLst/>
          </a:prstGeom>
        </p:spPr>
        <p:txBody>
          <a:bodyPr vert="horz" lIns="163275" tIns="81638" rIns="163275" bIns="81638" rtlCol="0" anchor="b">
            <a:norm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6"/>
          <p:cNvSpPr>
            <a:spLocks noGrp="1"/>
          </p:cNvSpPr>
          <p:nvPr>
            <p:ph type="body" sz="quarter" idx="42" hasCustomPrompt="1"/>
          </p:nvPr>
        </p:nvSpPr>
        <p:spPr>
          <a:xfrm>
            <a:off x="567171" y="7667281"/>
            <a:ext cx="7227000" cy="2086317"/>
          </a:xfrm>
        </p:spPr>
        <p:txBody>
          <a:bodyPr>
            <a:noAutofit/>
          </a:bodyPr>
          <a:lstStyle>
            <a:lvl1pPr algn="l">
              <a:defRPr sz="2000" b="0" i="0" u="none" baseline="0">
                <a:solidFill>
                  <a:schemeClr val="bg1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Description goes here</a:t>
            </a:r>
            <a:endParaRPr kumimoji="1" lang="ja-JP" altLang="en-US" dirty="0"/>
          </a:p>
        </p:txBody>
      </p:sp>
      <p:sp>
        <p:nvSpPr>
          <p:cNvPr id="44" name="テキスト プレースホルダー 6"/>
          <p:cNvSpPr>
            <a:spLocks noGrp="1"/>
          </p:cNvSpPr>
          <p:nvPr>
            <p:ph type="body" sz="quarter" idx="43" hasCustomPrompt="1"/>
          </p:nvPr>
        </p:nvSpPr>
        <p:spPr>
          <a:xfrm rot="4250327">
            <a:off x="10978043" y="3220775"/>
            <a:ext cx="10698970" cy="4019551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7000" b="0" i="0" u="none" baseline="0">
                <a:solidFill>
                  <a:schemeClr val="bg1">
                    <a:alpha val="30000"/>
                  </a:schemeClr>
                </a:solidFill>
                <a:latin typeface="Route 159 Bold" pitchFamily="50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45" name="テキスト プレースホルダー 6"/>
          <p:cNvSpPr>
            <a:spLocks noGrp="1"/>
          </p:cNvSpPr>
          <p:nvPr>
            <p:ph type="body" sz="quarter" idx="44" hasCustomPrompt="1"/>
          </p:nvPr>
        </p:nvSpPr>
        <p:spPr>
          <a:xfrm>
            <a:off x="661514" y="7485852"/>
            <a:ext cx="3240000" cy="72000"/>
          </a:xfrm>
          <a:solidFill>
            <a:schemeClr val="bg1"/>
          </a:solidFill>
        </p:spPr>
        <p:txBody>
          <a:bodyPr>
            <a:noAutofit/>
          </a:bodyPr>
          <a:lstStyle>
            <a:lvl1pPr algn="l">
              <a:defRPr sz="2000" b="0" i="0" u="none" baseline="0">
                <a:solidFill>
                  <a:schemeClr val="bg1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71175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ac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ac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3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9" decel="10000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6" grpId="0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20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20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20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20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animBg="1">
        <p:tmplLst>
          <p:tmpl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animBg="1">
        <p:tmplLst>
          <p:tmpl>
            <p:tnLst>
              <p:par>
                <p:cTn presetID="2" presetClass="entr" presetSubtype="2" ac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animBg="1">
        <p:tmplLst>
          <p:tmpl>
            <p:tnLst>
              <p:par>
                <p:cTn presetID="2" presetClass="entr" presetSubtype="2" ac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/>
      <p:bldP spid="42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2" presetClass="entr" presetSubtype="3" decel="100000" fill="hold" nodeType="withEffect">
                  <p:stCondLst>
                    <p:cond delay="250"/>
                  </p:stCondLst>
                  <p:iterate type="lt">
                    <p:tmPct val="5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8826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</p:bld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8826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</p:bldLst>
  </p:timing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8826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</p:bldLst>
  </p:timing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499275" y="0"/>
            <a:ext cx="10600183" cy="10287000"/>
          </a:xfrm>
        </p:spPr>
        <p:txBody>
          <a:bodyPr/>
          <a:lstStyle/>
          <a:p>
            <a:endParaRPr lang="id-ID"/>
          </a:p>
        </p:txBody>
      </p:sp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5038750" y="3813742"/>
            <a:ext cx="12313368" cy="1329758"/>
          </a:xfrm>
        </p:spPr>
        <p:txBody>
          <a:bodyPr anchor="b">
            <a:noAutofit/>
          </a:bodyPr>
          <a:lstStyle>
            <a:lvl1pPr algn="l">
              <a:lnSpc>
                <a:spcPts val="9000"/>
              </a:lnSpc>
              <a:defRPr sz="4800" baseline="0">
                <a:latin typeface="Aleo-BoldItalic" pitchFamily="34" charset="0"/>
              </a:defRPr>
            </a:lvl1pPr>
          </a:lstStyle>
          <a:p>
            <a:r>
              <a:rPr lang="en-US" altLang="ja-JP" dirty="0"/>
              <a:t>Text</a:t>
            </a:r>
            <a:endParaRPr 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5038750" y="4936096"/>
            <a:ext cx="10153128" cy="567444"/>
          </a:xfrm>
        </p:spPr>
        <p:txBody>
          <a:bodyPr>
            <a:noAutofit/>
          </a:bodyPr>
          <a:lstStyle>
            <a:lvl1pPr marL="0" indent="0" algn="l">
              <a:lnSpc>
                <a:spcPts val="3000"/>
              </a:lnSpc>
              <a:buNone/>
              <a:defRPr sz="2800" i="0" baseline="0">
                <a:solidFill>
                  <a:schemeClr val="tx1">
                    <a:tint val="75000"/>
                  </a:schemeClr>
                </a:solidFill>
                <a:latin typeface="Aleo-LightItalic" pitchFamily="34" charset="0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Text</a:t>
            </a:r>
            <a:endParaRPr lang="en-US" dirty="0"/>
          </a:p>
        </p:txBody>
      </p:sp>
      <p:sp>
        <p:nvSpPr>
          <p:cNvPr id="8" name="正方形/長方形 7"/>
          <p:cNvSpPr/>
          <p:nvPr userDrawn="1"/>
        </p:nvSpPr>
        <p:spPr>
          <a:xfrm rot="18000000">
            <a:off x="-5375643" y="4058014"/>
            <a:ext cx="18384012" cy="468020"/>
          </a:xfrm>
          <a:prstGeom prst="rect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9" name="正方形/長方形 8"/>
          <p:cNvSpPr/>
          <p:nvPr userDrawn="1"/>
        </p:nvSpPr>
        <p:spPr>
          <a:xfrm rot="18000000">
            <a:off x="-8385206" y="2021676"/>
            <a:ext cx="18362960" cy="4364146"/>
          </a:xfrm>
          <a:prstGeom prst="rect">
            <a:avLst/>
          </a:prstGeom>
          <a:solidFill>
            <a:schemeClr val="accent2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10" name="正方形/長方形 9"/>
          <p:cNvSpPr/>
          <p:nvPr userDrawn="1"/>
        </p:nvSpPr>
        <p:spPr>
          <a:xfrm rot="18000000">
            <a:off x="-8106139" y="4043991"/>
            <a:ext cx="18384012" cy="216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11" name="正方形/長方形 10"/>
          <p:cNvSpPr/>
          <p:nvPr userDrawn="1"/>
        </p:nvSpPr>
        <p:spPr>
          <a:xfrm rot="18000000">
            <a:off x="-9066134" y="3924348"/>
            <a:ext cx="18339403" cy="6173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14" name="正方形/長方形 13"/>
          <p:cNvSpPr/>
          <p:nvPr userDrawn="1"/>
        </p:nvSpPr>
        <p:spPr>
          <a:xfrm rot="18000000">
            <a:off x="10532918" y="5975218"/>
            <a:ext cx="18362960" cy="14037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15" name="正方形/長方形 14"/>
          <p:cNvSpPr/>
          <p:nvPr userDrawn="1"/>
        </p:nvSpPr>
        <p:spPr>
          <a:xfrm rot="18000000">
            <a:off x="7670587" y="1756532"/>
            <a:ext cx="18384012" cy="6172616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16" name="正方形/長方形 15"/>
          <p:cNvSpPr/>
          <p:nvPr userDrawn="1"/>
        </p:nvSpPr>
        <p:spPr>
          <a:xfrm rot="18000000">
            <a:off x="8570081" y="5688761"/>
            <a:ext cx="18339403" cy="6173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20" name="正方形/長方形 19"/>
          <p:cNvSpPr/>
          <p:nvPr userDrawn="1"/>
        </p:nvSpPr>
        <p:spPr>
          <a:xfrm rot="18000000">
            <a:off x="-22244906" y="4076748"/>
            <a:ext cx="18339403" cy="6173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22" name="正方形/長方形 21"/>
          <p:cNvSpPr/>
          <p:nvPr userDrawn="1"/>
        </p:nvSpPr>
        <p:spPr>
          <a:xfrm rot="18000000">
            <a:off x="-20596954" y="3917992"/>
            <a:ext cx="18384012" cy="4680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85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47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20" grpId="0" animBg="1"/>
      <p:bldP spid="22" grpId="0" animBg="1"/>
    </p:bldLst>
  </p:timing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6406902" y="6241394"/>
            <a:ext cx="10147990" cy="2430498"/>
          </a:xfrm>
        </p:spPr>
        <p:txBody>
          <a:bodyPr anchor="b">
            <a:noAutofit/>
          </a:bodyPr>
          <a:lstStyle>
            <a:lvl1pPr algn="l">
              <a:lnSpc>
                <a:spcPts val="6000"/>
              </a:lnSpc>
              <a:defRPr sz="6000" baseline="0"/>
            </a:lvl1pPr>
          </a:lstStyle>
          <a:p>
            <a:br>
              <a:rPr lang="en-US" altLang="ja-JP" dirty="0"/>
            </a:br>
            <a:r>
              <a:rPr lang="en-US" altLang="ja-JP" dirty="0"/>
              <a:t>SECTION</a:t>
            </a:r>
            <a:br>
              <a:rPr lang="en-US" altLang="ja-JP" dirty="0"/>
            </a:br>
            <a:r>
              <a:rPr lang="en-US" altLang="ja-JP" dirty="0"/>
              <a:t>TITLE HERE</a:t>
            </a:r>
            <a:endParaRPr 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6430134" y="8527876"/>
            <a:ext cx="10700822" cy="1224136"/>
          </a:xfrm>
        </p:spPr>
        <p:txBody>
          <a:bodyPr>
            <a:noAutofit/>
          </a:bodyPr>
          <a:lstStyle>
            <a:lvl1pPr marL="0" indent="0" algn="l">
              <a:lnSpc>
                <a:spcPts val="3000"/>
              </a:lnSpc>
              <a:buNone/>
              <a:defRPr sz="2800" i="0" baseline="0">
                <a:solidFill>
                  <a:schemeClr val="tx1">
                    <a:tint val="75000"/>
                  </a:schemeClr>
                </a:solidFill>
                <a:latin typeface="Aleo-LightItalic" pitchFamily="34" charset="0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 Title Here</a:t>
            </a:r>
            <a:endParaRPr lang="en-US" dirty="0"/>
          </a:p>
        </p:txBody>
      </p:sp>
      <p:sp>
        <p:nvSpPr>
          <p:cNvPr id="8" name="正方形/長方形 7"/>
          <p:cNvSpPr/>
          <p:nvPr userDrawn="1"/>
        </p:nvSpPr>
        <p:spPr>
          <a:xfrm rot="18000000">
            <a:off x="-7203466" y="13938122"/>
            <a:ext cx="18384012" cy="4680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9" name="正方形/長方形 8"/>
          <p:cNvSpPr/>
          <p:nvPr userDrawn="1"/>
        </p:nvSpPr>
        <p:spPr>
          <a:xfrm rot="18000000">
            <a:off x="-8778769" y="13470281"/>
            <a:ext cx="18362960" cy="14037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10" name="正方形/長方形 9"/>
          <p:cNvSpPr/>
          <p:nvPr userDrawn="1"/>
        </p:nvSpPr>
        <p:spPr>
          <a:xfrm rot="18000000">
            <a:off x="-8645378" y="11609845"/>
            <a:ext cx="18384012" cy="216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11" name="正方形/長方形 10"/>
          <p:cNvSpPr/>
          <p:nvPr userDrawn="1"/>
        </p:nvSpPr>
        <p:spPr>
          <a:xfrm rot="18000000">
            <a:off x="-9911656" y="12282292"/>
            <a:ext cx="18339403" cy="6173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17" name="テキスト プレースホルダー 22"/>
          <p:cNvSpPr>
            <a:spLocks noGrp="1"/>
          </p:cNvSpPr>
          <p:nvPr>
            <p:ph type="body" sz="quarter" idx="13" hasCustomPrompt="1"/>
          </p:nvPr>
        </p:nvSpPr>
        <p:spPr>
          <a:xfrm rot="18000000">
            <a:off x="1161546" y="8413309"/>
            <a:ext cx="5472608" cy="720080"/>
          </a:xfrm>
        </p:spPr>
        <p:txBody>
          <a:bodyPr anchor="ctr">
            <a:normAutofit/>
          </a:bodyPr>
          <a:lstStyle>
            <a:lvl1pPr algn="r">
              <a:defRPr sz="3600" baseline="0">
                <a:solidFill>
                  <a:schemeClr val="bg1">
                    <a:lumMod val="9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SECTION 00</a:t>
            </a:r>
          </a:p>
        </p:txBody>
      </p:sp>
    </p:spTree>
    <p:extLst>
      <p:ext uri="{BB962C8B-B14F-4D97-AF65-F5344CB8AC3E}">
        <p14:creationId xmlns:p14="http://schemas.microsoft.com/office/powerpoint/2010/main" val="213748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" grpId="0" animBg="1"/>
      <p:bldP spid="10" grpId="0" animBg="1"/>
      <p:bldP spid="11" grpId="0" animBg="1"/>
      <p:bldP spid="17" grpId="0" build="p">
        <p:tmplLst>
          <p:tmpl lvl="1">
            <p:tnLst>
              <p:par>
                <p:cTn presetID="2" presetClass="entr" presetSubtype="1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図プレースホルダー 6"/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18286413" cy="7879804"/>
          </a:xfrm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>
              <a:defRPr baseline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5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 rot="18000000">
            <a:off x="-3234737" y="2104724"/>
            <a:ext cx="9008864" cy="395875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16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 rot="18000000">
            <a:off x="-3233714" y="445225"/>
            <a:ext cx="6764774" cy="266675"/>
          </a:xfrm>
          <a:solidFill>
            <a:schemeClr val="accent3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17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 rot="18000000">
            <a:off x="-4437443" y="794291"/>
            <a:ext cx="10144009" cy="1267033"/>
          </a:xfrm>
          <a:solidFill>
            <a:schemeClr val="accent2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18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 rot="18000000">
            <a:off x="-3886610" y="76831"/>
            <a:ext cx="6764774" cy="588126"/>
          </a:xfrm>
          <a:solidFill>
            <a:schemeClr val="accent4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19" name="テキスト プレースホルダー 22"/>
          <p:cNvSpPr>
            <a:spLocks noGrp="1"/>
          </p:cNvSpPr>
          <p:nvPr>
            <p:ph type="body" sz="quarter" idx="13" hasCustomPrompt="1"/>
          </p:nvPr>
        </p:nvSpPr>
        <p:spPr>
          <a:xfrm>
            <a:off x="2158430" y="8095828"/>
            <a:ext cx="13969552" cy="1800200"/>
          </a:xfrm>
        </p:spPr>
        <p:txBody>
          <a:bodyPr anchor="ctr">
            <a:normAutofit/>
          </a:bodyPr>
          <a:lstStyle>
            <a:lvl1pPr algn="ctr">
              <a:defRPr sz="4400">
                <a:latin typeface="Aleo-BoldItalic" pitchFamily="34" charset="0"/>
              </a:defRPr>
            </a:lvl1pPr>
          </a:lstStyle>
          <a:p>
            <a:pPr lvl="0"/>
            <a:r>
              <a:rPr lang="en-US" dirty="0"/>
              <a:t>“Text Here”</a:t>
            </a:r>
          </a:p>
        </p:txBody>
      </p:sp>
      <p:sp>
        <p:nvSpPr>
          <p:cNvPr id="21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 rot="18000000">
            <a:off x="14767263" y="9809580"/>
            <a:ext cx="9008864" cy="395875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22" name="テキスト プレースホルダー 5"/>
          <p:cNvSpPr>
            <a:spLocks noGrp="1"/>
          </p:cNvSpPr>
          <p:nvPr>
            <p:ph type="body" sz="quarter" idx="21" hasCustomPrompt="1"/>
          </p:nvPr>
        </p:nvSpPr>
        <p:spPr>
          <a:xfrm rot="18000000">
            <a:off x="14768286" y="8150081"/>
            <a:ext cx="6764774" cy="266675"/>
          </a:xfrm>
          <a:solidFill>
            <a:schemeClr val="accent3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23" name="テキスト プレースホルダー 5"/>
          <p:cNvSpPr>
            <a:spLocks noGrp="1"/>
          </p:cNvSpPr>
          <p:nvPr>
            <p:ph type="body" sz="quarter" idx="22" hasCustomPrompt="1"/>
          </p:nvPr>
        </p:nvSpPr>
        <p:spPr>
          <a:xfrm rot="18000000">
            <a:off x="13564557" y="8499147"/>
            <a:ext cx="10144009" cy="1267033"/>
          </a:xfrm>
          <a:solidFill>
            <a:schemeClr val="accent2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24" name="テキスト プレースホルダー 5"/>
          <p:cNvSpPr>
            <a:spLocks noGrp="1"/>
          </p:cNvSpPr>
          <p:nvPr>
            <p:ph type="body" sz="quarter" idx="23" hasCustomPrompt="1"/>
          </p:nvPr>
        </p:nvSpPr>
        <p:spPr>
          <a:xfrm rot="18000000">
            <a:off x="14115390" y="7781687"/>
            <a:ext cx="6764774" cy="588126"/>
          </a:xfrm>
          <a:solidFill>
            <a:schemeClr val="accent4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29353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図プレースホルダー 6"/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18286413" cy="10287000"/>
          </a:xfrm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>
              <a:defRPr baseline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5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 rot="18000000">
            <a:off x="-3234737" y="2104724"/>
            <a:ext cx="9008864" cy="395875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16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 rot="18000000">
            <a:off x="-3233714" y="445225"/>
            <a:ext cx="6764774" cy="266675"/>
          </a:xfrm>
          <a:solidFill>
            <a:schemeClr val="accent3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17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 rot="18000000">
            <a:off x="-4437443" y="794291"/>
            <a:ext cx="10144009" cy="1267033"/>
          </a:xfrm>
          <a:solidFill>
            <a:schemeClr val="accent2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18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 rot="18000000">
            <a:off x="-3886610" y="76831"/>
            <a:ext cx="6764774" cy="588126"/>
          </a:xfrm>
          <a:solidFill>
            <a:schemeClr val="accent4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21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 rot="18000000">
            <a:off x="14767263" y="9809580"/>
            <a:ext cx="9008864" cy="395875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22" name="テキスト プレースホルダー 5"/>
          <p:cNvSpPr>
            <a:spLocks noGrp="1"/>
          </p:cNvSpPr>
          <p:nvPr>
            <p:ph type="body" sz="quarter" idx="21" hasCustomPrompt="1"/>
          </p:nvPr>
        </p:nvSpPr>
        <p:spPr>
          <a:xfrm rot="18000000">
            <a:off x="14768286" y="8150081"/>
            <a:ext cx="6764774" cy="266675"/>
          </a:xfrm>
          <a:solidFill>
            <a:schemeClr val="accent3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23" name="テキスト プレースホルダー 5"/>
          <p:cNvSpPr>
            <a:spLocks noGrp="1"/>
          </p:cNvSpPr>
          <p:nvPr>
            <p:ph type="body" sz="quarter" idx="22" hasCustomPrompt="1"/>
          </p:nvPr>
        </p:nvSpPr>
        <p:spPr>
          <a:xfrm rot="18000000">
            <a:off x="13564557" y="8499147"/>
            <a:ext cx="10144009" cy="1267033"/>
          </a:xfrm>
          <a:solidFill>
            <a:schemeClr val="accent2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24" name="テキスト プレースホルダー 5"/>
          <p:cNvSpPr>
            <a:spLocks noGrp="1"/>
          </p:cNvSpPr>
          <p:nvPr>
            <p:ph type="body" sz="quarter" idx="23" hasCustomPrompt="1"/>
          </p:nvPr>
        </p:nvSpPr>
        <p:spPr>
          <a:xfrm rot="18000000">
            <a:off x="14115390" y="7781687"/>
            <a:ext cx="6764774" cy="588126"/>
          </a:xfrm>
          <a:solidFill>
            <a:schemeClr val="accent4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19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502246" y="7807796"/>
            <a:ext cx="14905656" cy="1296144"/>
          </a:xfrm>
        </p:spPr>
        <p:txBody>
          <a:bodyPr anchor="b">
            <a:normAutofit/>
          </a:bodyPr>
          <a:lstStyle>
            <a:lvl1pPr algn="l">
              <a:defRPr sz="6600" baseline="0">
                <a:solidFill>
                  <a:schemeClr val="bg1">
                    <a:lumMod val="95000"/>
                  </a:schemeClr>
                </a:solidFill>
                <a:latin typeface="Aleo-BoldItalic" pitchFamily="34" charset="0"/>
              </a:defRPr>
            </a:lvl1pPr>
          </a:lstStyle>
          <a:p>
            <a:pPr lvl="0"/>
            <a:r>
              <a:rPr lang="en-US" dirty="0"/>
              <a:t>“Text Here”</a:t>
            </a:r>
          </a:p>
        </p:txBody>
      </p:sp>
      <p:sp>
        <p:nvSpPr>
          <p:cNvPr id="20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502246" y="8887916"/>
            <a:ext cx="14905656" cy="864096"/>
          </a:xfrm>
        </p:spPr>
        <p:txBody>
          <a:bodyPr anchor="t">
            <a:normAutofit/>
          </a:bodyPr>
          <a:lstStyle>
            <a:lvl1pPr algn="l">
              <a:defRPr sz="4400" baseline="0">
                <a:solidFill>
                  <a:schemeClr val="bg1">
                    <a:lumMod val="95000"/>
                  </a:schemeClr>
                </a:solidFill>
                <a:latin typeface="Aleo-LightItalic" pitchFamily="34" charset="0"/>
              </a:defRPr>
            </a:lvl1pPr>
          </a:lstStyle>
          <a:p>
            <a:pPr lvl="0"/>
            <a:r>
              <a:rPr lang="en-US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857296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図プレースホルダー 6"/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18286413" cy="10287000"/>
          </a:xfrm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>
              <a:defRPr baseline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5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 rot="18000000">
            <a:off x="-3234737" y="2104724"/>
            <a:ext cx="9008864" cy="395875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16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 rot="18000000">
            <a:off x="-3233714" y="445225"/>
            <a:ext cx="6764774" cy="266675"/>
          </a:xfrm>
          <a:solidFill>
            <a:schemeClr val="accent3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17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 rot="18000000">
            <a:off x="-4437443" y="794291"/>
            <a:ext cx="10144009" cy="1267033"/>
          </a:xfrm>
          <a:solidFill>
            <a:schemeClr val="accent2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18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 rot="18000000">
            <a:off x="-3886610" y="76831"/>
            <a:ext cx="6764774" cy="588126"/>
          </a:xfrm>
          <a:solidFill>
            <a:schemeClr val="accent4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21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 rot="18000000">
            <a:off x="14767263" y="9809580"/>
            <a:ext cx="9008864" cy="395875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22" name="テキスト プレースホルダー 5"/>
          <p:cNvSpPr>
            <a:spLocks noGrp="1"/>
          </p:cNvSpPr>
          <p:nvPr>
            <p:ph type="body" sz="quarter" idx="21" hasCustomPrompt="1"/>
          </p:nvPr>
        </p:nvSpPr>
        <p:spPr>
          <a:xfrm rot="18000000">
            <a:off x="14768286" y="8150081"/>
            <a:ext cx="6764774" cy="266675"/>
          </a:xfrm>
          <a:solidFill>
            <a:schemeClr val="accent3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23" name="テキスト プレースホルダー 5"/>
          <p:cNvSpPr>
            <a:spLocks noGrp="1"/>
          </p:cNvSpPr>
          <p:nvPr>
            <p:ph type="body" sz="quarter" idx="22" hasCustomPrompt="1"/>
          </p:nvPr>
        </p:nvSpPr>
        <p:spPr>
          <a:xfrm rot="18000000">
            <a:off x="13564557" y="8499147"/>
            <a:ext cx="10144009" cy="1267033"/>
          </a:xfrm>
          <a:solidFill>
            <a:schemeClr val="accent2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24" name="テキスト プレースホルダー 5"/>
          <p:cNvSpPr>
            <a:spLocks noGrp="1"/>
          </p:cNvSpPr>
          <p:nvPr>
            <p:ph type="body" sz="quarter" idx="23" hasCustomPrompt="1"/>
          </p:nvPr>
        </p:nvSpPr>
        <p:spPr>
          <a:xfrm rot="18000000">
            <a:off x="14115390" y="7781687"/>
            <a:ext cx="6764774" cy="588126"/>
          </a:xfrm>
          <a:solidFill>
            <a:schemeClr val="accent4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19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1654374" y="5359524"/>
            <a:ext cx="14905656" cy="1296144"/>
          </a:xfrm>
        </p:spPr>
        <p:txBody>
          <a:bodyPr anchor="b">
            <a:normAutofit/>
          </a:bodyPr>
          <a:lstStyle>
            <a:lvl1pPr algn="ctr">
              <a:defRPr sz="6600" baseline="0">
                <a:solidFill>
                  <a:schemeClr val="bg1">
                    <a:lumMod val="95000"/>
                  </a:schemeClr>
                </a:solidFill>
                <a:latin typeface="Aleo-BoldItalic" pitchFamily="34" charset="0"/>
              </a:defRPr>
            </a:lvl1pPr>
          </a:lstStyle>
          <a:p>
            <a:pPr lvl="0"/>
            <a:r>
              <a:rPr lang="en-US" dirty="0"/>
              <a:t>“Text Here”</a:t>
            </a:r>
          </a:p>
        </p:txBody>
      </p:sp>
      <p:sp>
        <p:nvSpPr>
          <p:cNvPr id="20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1654374" y="6439644"/>
            <a:ext cx="14905656" cy="864096"/>
          </a:xfrm>
        </p:spPr>
        <p:txBody>
          <a:bodyPr anchor="t">
            <a:normAutofit/>
          </a:bodyPr>
          <a:lstStyle>
            <a:lvl1pPr algn="ctr">
              <a:defRPr sz="4400" baseline="0">
                <a:solidFill>
                  <a:schemeClr val="bg1">
                    <a:lumMod val="95000"/>
                  </a:schemeClr>
                </a:solidFill>
                <a:latin typeface="Aleo-LightItalic" pitchFamily="34" charset="0"/>
              </a:defRPr>
            </a:lvl1pPr>
          </a:lstStyle>
          <a:p>
            <a:pPr lvl="0"/>
            <a:r>
              <a:rPr lang="en-US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09569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5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1078310" y="4279404"/>
            <a:ext cx="16200313" cy="3312368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正方形/長方形 5"/>
          <p:cNvSpPr/>
          <p:nvPr userDrawn="1"/>
        </p:nvSpPr>
        <p:spPr>
          <a:xfrm>
            <a:off x="1222326" y="4135388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36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</p:bld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図プレースホルダー 6"/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11375455" cy="10287000"/>
          </a:xfrm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>
              <a:defRPr baseline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3" name="テキスト プレースホルダー 5"/>
          <p:cNvSpPr>
            <a:spLocks noGrp="1"/>
          </p:cNvSpPr>
          <p:nvPr>
            <p:ph type="body" sz="quarter" idx="21" hasCustomPrompt="1"/>
          </p:nvPr>
        </p:nvSpPr>
        <p:spPr>
          <a:xfrm>
            <a:off x="11519470" y="462980"/>
            <a:ext cx="6552728" cy="2808312"/>
          </a:xfrm>
        </p:spPr>
        <p:txBody>
          <a:bodyPr anchor="b">
            <a:normAutofit/>
          </a:bodyPr>
          <a:lstStyle>
            <a:lvl1pPr algn="l">
              <a:defRPr sz="4400" baseline="0">
                <a:solidFill>
                  <a:schemeClr val="tx1"/>
                </a:solidFill>
                <a:latin typeface="Aleo-BoldItalic" pitchFamily="34" charset="0"/>
              </a:defRPr>
            </a:lvl1pPr>
          </a:lstStyle>
          <a:p>
            <a:pPr lvl="0"/>
            <a:r>
              <a:rPr lang="en-US" dirty="0"/>
              <a:t>“Text Here”</a:t>
            </a:r>
          </a:p>
        </p:txBody>
      </p:sp>
      <p:sp>
        <p:nvSpPr>
          <p:cNvPr id="14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11519470" y="3271292"/>
            <a:ext cx="6552728" cy="1584176"/>
          </a:xfrm>
        </p:spPr>
        <p:txBody>
          <a:bodyPr anchor="t">
            <a:normAutofit/>
          </a:bodyPr>
          <a:lstStyle>
            <a:lvl1pPr algn="l">
              <a:defRPr sz="2800" baseline="0">
                <a:solidFill>
                  <a:schemeClr val="tx1"/>
                </a:solidFill>
                <a:latin typeface="Aleo-LightItalic" pitchFamily="34" charset="0"/>
              </a:defRPr>
            </a:lvl1pPr>
          </a:lstStyle>
          <a:p>
            <a:pPr lvl="0"/>
            <a:r>
              <a:rPr lang="en-US" dirty="0"/>
              <a:t>Text Here</a:t>
            </a:r>
          </a:p>
        </p:txBody>
      </p:sp>
      <p:sp>
        <p:nvSpPr>
          <p:cNvPr id="19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 rot="18000000">
            <a:off x="7278433" y="10529660"/>
            <a:ext cx="9008864" cy="395875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20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 rot="18000000">
            <a:off x="7271285" y="8165936"/>
            <a:ext cx="6982211" cy="291833"/>
          </a:xfrm>
          <a:solidFill>
            <a:schemeClr val="accent3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25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 rot="18000000">
            <a:off x="4635565" y="11523483"/>
            <a:ext cx="10144009" cy="1267033"/>
          </a:xfrm>
          <a:solidFill>
            <a:schemeClr val="accent2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26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 rot="18000000">
            <a:off x="6266517" y="8789800"/>
            <a:ext cx="6764774" cy="588126"/>
          </a:xfrm>
          <a:solidFill>
            <a:schemeClr val="accent4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179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 animBg="1">
        <p:tmplLst>
          <p:tmpl>
            <p:tnLst>
              <p:par>
                <p:cTn presetID="2" presetClass="entr" presetSubtype="12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2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 animBg="1">
        <p:tmplLst>
          <p:tmpl>
            <p:tnLst>
              <p:par>
                <p:cTn presetID="2" presetClass="entr" presetSubtype="12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2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 animBg="1">
        <p:tmplLst>
          <p:tmpl>
            <p:tnLst>
              <p:par>
                <p:cTn presetID="2" presetClass="entr" presetSubtype="12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2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 animBg="1">
        <p:tmplLst>
          <p:tmpl>
            <p:tnLst>
              <p:par>
                <p:cTn presetID="2" presetClass="entr" presetSubtype="12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2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テキスト プレースホルダー 5"/>
          <p:cNvSpPr>
            <a:spLocks noGrp="1"/>
          </p:cNvSpPr>
          <p:nvPr>
            <p:ph type="body" sz="quarter" idx="21" hasCustomPrompt="1"/>
          </p:nvPr>
        </p:nvSpPr>
        <p:spPr>
          <a:xfrm>
            <a:off x="1582366" y="2551212"/>
            <a:ext cx="14905656" cy="2808312"/>
          </a:xfrm>
        </p:spPr>
        <p:txBody>
          <a:bodyPr anchor="b">
            <a:normAutofit/>
          </a:bodyPr>
          <a:lstStyle>
            <a:lvl1pPr algn="ctr">
              <a:defRPr sz="4400" baseline="0">
                <a:solidFill>
                  <a:schemeClr val="tx1"/>
                </a:solidFill>
                <a:latin typeface="Aleo-BoldItalic" pitchFamily="34" charset="0"/>
              </a:defRPr>
            </a:lvl1pPr>
          </a:lstStyle>
          <a:p>
            <a:pPr lvl="0"/>
            <a:r>
              <a:rPr lang="en-US" dirty="0"/>
              <a:t>“Text Here”</a:t>
            </a:r>
          </a:p>
        </p:txBody>
      </p:sp>
      <p:sp>
        <p:nvSpPr>
          <p:cNvPr id="14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1582366" y="5503540"/>
            <a:ext cx="14905656" cy="1584176"/>
          </a:xfrm>
        </p:spPr>
        <p:txBody>
          <a:bodyPr anchor="t">
            <a:normAutofit/>
          </a:bodyPr>
          <a:lstStyle>
            <a:lvl1pPr algn="ctr">
              <a:defRPr sz="28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416853523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Column - Horizontal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4390678" y="411959"/>
            <a:ext cx="13681520" cy="987125"/>
          </a:xfrm>
        </p:spPr>
        <p:txBody>
          <a:bodyPr>
            <a:noAutofit/>
          </a:bodyPr>
          <a:lstStyle>
            <a:lvl1pPr algn="l">
              <a:defRPr sz="60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10" name="正方形/長方形 9"/>
          <p:cNvSpPr/>
          <p:nvPr userDrawn="1"/>
        </p:nvSpPr>
        <p:spPr>
          <a:xfrm rot="18000000">
            <a:off x="-1298811" y="-6545747"/>
            <a:ext cx="18384012" cy="4680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1" name="正方形/長方形 10"/>
          <p:cNvSpPr/>
          <p:nvPr userDrawn="1"/>
        </p:nvSpPr>
        <p:spPr>
          <a:xfrm rot="18000000">
            <a:off x="-2788563" y="-6668984"/>
            <a:ext cx="18362960" cy="14037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12" name="正方形/長方形 11"/>
          <p:cNvSpPr/>
          <p:nvPr userDrawn="1"/>
        </p:nvSpPr>
        <p:spPr>
          <a:xfrm rot="18000000">
            <a:off x="-3280136" y="-7184243"/>
            <a:ext cx="18384012" cy="216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13" name="正方形/長方形 12"/>
          <p:cNvSpPr/>
          <p:nvPr userDrawn="1"/>
        </p:nvSpPr>
        <p:spPr>
          <a:xfrm rot="18000000">
            <a:off x="-5327463" y="-4998888"/>
            <a:ext cx="18339403" cy="6173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 rot="18000000">
            <a:off x="1343689" y="602791"/>
            <a:ext cx="3037075" cy="547688"/>
          </a:xfrm>
          <a:prstGeom prst="rect">
            <a:avLst/>
          </a:prstGeom>
        </p:spPr>
        <p:txBody>
          <a:bodyPr/>
          <a:lstStyle>
            <a:lvl1pPr algn="l">
              <a:defRPr sz="40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kumimoji="0" lang="en-US">
                <a:solidFill>
                  <a:prstClr val="white">
                    <a:lumMod val="85000"/>
                  </a:prstClr>
                </a:solidFill>
              </a:rPr>
              <a:t>SLIDE </a:t>
            </a:r>
            <a:fld id="{D97FAD88-CD89-445B-80D2-D1F46C853675}" type="slidenum">
              <a:rPr kumimoji="0" lang="en-US" smtClean="0">
                <a:solidFill>
                  <a:prstClr val="white">
                    <a:lumMod val="85000"/>
                  </a:prstClr>
                </a:solidFill>
              </a:rPr>
              <a:pPr/>
              <a:t>‹#›</a:t>
            </a:fld>
            <a:endParaRPr kumimoji="0" 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4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4390678" y="1225122"/>
            <a:ext cx="13681520" cy="534002"/>
          </a:xfrm>
        </p:spPr>
        <p:txBody>
          <a:bodyPr>
            <a:noAutofit/>
          </a:bodyPr>
          <a:lstStyle>
            <a:lvl1pPr marL="0" indent="0" algn="l">
              <a:lnSpc>
                <a:spcPts val="3000"/>
              </a:lnSpc>
              <a:buNone/>
              <a:defRPr sz="2800" i="0" baseline="0">
                <a:solidFill>
                  <a:schemeClr val="tx1">
                    <a:tint val="75000"/>
                  </a:schemeClr>
                </a:solidFill>
                <a:latin typeface="Aleo-LightItalic" pitchFamily="34" charset="0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 Title Here</a:t>
            </a:r>
            <a:endParaRPr lang="en-US" dirty="0"/>
          </a:p>
        </p:txBody>
      </p:sp>
      <p:sp>
        <p:nvSpPr>
          <p:cNvPr id="15" name="正方形/長方形 14"/>
          <p:cNvSpPr/>
          <p:nvPr userDrawn="1"/>
        </p:nvSpPr>
        <p:spPr>
          <a:xfrm>
            <a:off x="4541024" y="1831132"/>
            <a:ext cx="13531174" cy="144016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9" name="正方形/長方形 18"/>
          <p:cNvSpPr/>
          <p:nvPr userDrawn="1"/>
        </p:nvSpPr>
        <p:spPr>
          <a:xfrm rot="18000000">
            <a:off x="12505102" y="3526945"/>
            <a:ext cx="18362960" cy="14037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20" name="正方形/長方形 19"/>
          <p:cNvSpPr/>
          <p:nvPr userDrawn="1"/>
        </p:nvSpPr>
        <p:spPr>
          <a:xfrm rot="18000000">
            <a:off x="11799353" y="3040893"/>
            <a:ext cx="18384012" cy="216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21" name="正方形/長方形 20"/>
          <p:cNvSpPr/>
          <p:nvPr userDrawn="1"/>
        </p:nvSpPr>
        <p:spPr>
          <a:xfrm rot="18000000">
            <a:off x="9794217" y="5236255"/>
            <a:ext cx="18339403" cy="6173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 rot="18000000">
            <a:off x="14917674" y="7343482"/>
            <a:ext cx="5790697" cy="547688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>
                    <a:lumMod val="95000"/>
                  </a:schemeClr>
                </a:solidFill>
                <a:latin typeface="Aleo-LightItalic" pitchFamily="34" charset="0"/>
              </a:defRPr>
            </a:lvl1pPr>
          </a:lstStyle>
          <a:p>
            <a:r>
              <a:rPr kumimoji="0" lang="en-US">
                <a:solidFill>
                  <a:prstClr val="white">
                    <a:lumMod val="95000"/>
                  </a:prstClr>
                </a:solidFill>
              </a:rPr>
              <a:t>The Power of PowerPoint</a:t>
            </a:r>
            <a:endParaRPr kumimoji="0" lang="en-US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23" name="テキスト プレースホルダー 22"/>
          <p:cNvSpPr>
            <a:spLocks noGrp="1"/>
          </p:cNvSpPr>
          <p:nvPr>
            <p:ph type="body" sz="quarter" idx="13" hasCustomPrompt="1"/>
          </p:nvPr>
        </p:nvSpPr>
        <p:spPr>
          <a:xfrm>
            <a:off x="2590478" y="6007596"/>
            <a:ext cx="12599218" cy="1080120"/>
          </a:xfrm>
        </p:spPr>
        <p:txBody>
          <a:bodyPr anchor="ctr">
            <a:normAutofit/>
          </a:bodyPr>
          <a:lstStyle>
            <a:lvl1pPr algn="ctr">
              <a:defRPr sz="4400">
                <a:latin typeface="Aleo-BoldItalic" pitchFamily="34" charset="0"/>
              </a:defRPr>
            </a:lvl1pPr>
          </a:lstStyle>
          <a:p>
            <a:pPr lvl="0"/>
            <a:r>
              <a:rPr lang="en-US" dirty="0"/>
              <a:t>“Text Here”</a:t>
            </a:r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4" hasCustomPrompt="1"/>
          </p:nvPr>
        </p:nvSpPr>
        <p:spPr>
          <a:xfrm>
            <a:off x="2599842" y="7041252"/>
            <a:ext cx="12592036" cy="2782768"/>
          </a:xfrm>
        </p:spPr>
        <p:txBody>
          <a:bodyPr/>
          <a:lstStyle>
            <a:lvl1pPr algn="ctr">
              <a:defRPr baseline="0"/>
            </a:lvl1pPr>
          </a:lstStyle>
          <a:p>
            <a:pPr lvl="0"/>
            <a:r>
              <a:rPr lang="en-US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693349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 animBg="1"/>
      <p:bldP spid="12" grpId="0" animBg="1"/>
      <p:bldP spid="13" grpId="0" animBg="1"/>
      <p:bldP spid="5" grpId="0"/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animBg="1"/>
      <p:bldP spid="19" grpId="0" animBg="1"/>
      <p:bldP spid="20" grpId="0" animBg="1"/>
      <p:bldP spid="21" grpId="0" animBg="1"/>
      <p:bldP spid="4" grpId="0"/>
      <p:bldP spid="2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アーチ 4"/>
          <p:cNvSpPr/>
          <p:nvPr userDrawn="1"/>
        </p:nvSpPr>
        <p:spPr>
          <a:xfrm rot="3600000">
            <a:off x="1165671" y="3510331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3" name="アーチ 12"/>
          <p:cNvSpPr/>
          <p:nvPr userDrawn="1"/>
        </p:nvSpPr>
        <p:spPr>
          <a:xfrm rot="6618510">
            <a:off x="1282259" y="3626919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3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15" hasCustomPrompt="1"/>
          </p:nvPr>
        </p:nvSpPr>
        <p:spPr>
          <a:xfrm>
            <a:off x="2023050" y="3745801"/>
            <a:ext cx="7426863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2709065" y="4451978"/>
            <a:ext cx="13938025" cy="3227826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0953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0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5" grpId="0" animBg="1"/>
      <p:bldP spid="5" grpId="1" animBg="1"/>
      <p:bldP spid="13" grpId="0" animBg="1"/>
      <p:bldP spid="13" grpId="1" animBg="1"/>
      <p:bldP spid="15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アーチ 19"/>
          <p:cNvSpPr/>
          <p:nvPr userDrawn="1"/>
        </p:nvSpPr>
        <p:spPr>
          <a:xfrm rot="3600000">
            <a:off x="1165671" y="2943135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1" name="アーチ 20"/>
          <p:cNvSpPr/>
          <p:nvPr userDrawn="1"/>
        </p:nvSpPr>
        <p:spPr>
          <a:xfrm rot="6618510">
            <a:off x="1282259" y="3059723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3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15" hasCustomPrompt="1"/>
          </p:nvPr>
        </p:nvSpPr>
        <p:spPr>
          <a:xfrm>
            <a:off x="2023051" y="3178605"/>
            <a:ext cx="6833566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2709066" y="3884782"/>
            <a:ext cx="6147552" cy="4726742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アーチ 26"/>
          <p:cNvSpPr/>
          <p:nvPr userDrawn="1"/>
        </p:nvSpPr>
        <p:spPr>
          <a:xfrm rot="3600000">
            <a:off x="9415504" y="2940038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8" name="アーチ 27"/>
          <p:cNvSpPr/>
          <p:nvPr userDrawn="1"/>
        </p:nvSpPr>
        <p:spPr>
          <a:xfrm rot="6618510">
            <a:off x="9532092" y="3056626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2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9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10272884" y="3175508"/>
            <a:ext cx="6833566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テキスト プレースホルダー 6"/>
          <p:cNvSpPr>
            <a:spLocks noGrp="1"/>
          </p:cNvSpPr>
          <p:nvPr>
            <p:ph type="body" sz="quarter" idx="17" hasCustomPrompt="1"/>
          </p:nvPr>
        </p:nvSpPr>
        <p:spPr>
          <a:xfrm>
            <a:off x="10958899" y="3881685"/>
            <a:ext cx="6147552" cy="4726742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89019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0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50"/>
                            </p:stCondLst>
                            <p:childTnLst>
                              <p:par>
                                <p:cTn id="4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3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450"/>
                            </p:stCondLst>
                            <p:childTnLst>
                              <p:par>
                                <p:cTn id="64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20" grpId="0" animBg="1"/>
      <p:bldP spid="20" grpId="1" animBg="1"/>
      <p:bldP spid="21" grpId="0" animBg="1"/>
      <p:bldP spid="21" grpId="1" animBg="1"/>
      <p:bldP spid="22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7" grpId="1" animBg="1"/>
      <p:bldP spid="28" grpId="0" animBg="1"/>
      <p:bldP spid="28" grpId="1" animBg="1"/>
      <p:bldP spid="29" grpId="0" build="p">
        <p:tmplLst>
          <p:tmpl lvl="1">
            <p:tnLst>
              <p:par>
                <p:cTn presetID="2" presetClass="entr" presetSubtype="3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9" name="グループ化 8"/>
          <p:cNvGrpSpPr/>
          <p:nvPr userDrawn="1"/>
        </p:nvGrpSpPr>
        <p:grpSpPr>
          <a:xfrm>
            <a:off x="0" y="2814604"/>
            <a:ext cx="9664975" cy="3312368"/>
            <a:chOff x="0" y="2839244"/>
            <a:chExt cx="9664975" cy="3312368"/>
          </a:xfrm>
          <a:solidFill>
            <a:schemeClr val="accent3"/>
          </a:solidFill>
        </p:grpSpPr>
        <p:sp>
          <p:nvSpPr>
            <p:cNvPr id="5" name="正方形/長方形 4"/>
            <p:cNvSpPr/>
            <p:nvPr userDrawn="1"/>
          </p:nvSpPr>
          <p:spPr>
            <a:xfrm>
              <a:off x="0" y="2839244"/>
              <a:ext cx="8441633" cy="3312368"/>
            </a:xfrm>
            <a:prstGeom prst="rect">
              <a:avLst/>
            </a:prstGeom>
            <a:grpFill/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6" name="直角三角形 5"/>
            <p:cNvSpPr/>
            <p:nvPr userDrawn="1"/>
          </p:nvSpPr>
          <p:spPr>
            <a:xfrm>
              <a:off x="8441633" y="2839244"/>
              <a:ext cx="1223342" cy="3312368"/>
            </a:xfrm>
            <a:prstGeom prst="rtTriangle">
              <a:avLst/>
            </a:prstGeom>
            <a:grpFill/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</p:grpSp>
      <p:grpSp>
        <p:nvGrpSpPr>
          <p:cNvPr id="34" name="グループ化 33"/>
          <p:cNvGrpSpPr/>
          <p:nvPr userDrawn="1"/>
        </p:nvGrpSpPr>
        <p:grpSpPr>
          <a:xfrm rot="10800000">
            <a:off x="8621438" y="3303070"/>
            <a:ext cx="9664975" cy="3312368"/>
            <a:chOff x="0" y="2839244"/>
            <a:chExt cx="9664975" cy="3312368"/>
          </a:xfrm>
          <a:solidFill>
            <a:schemeClr val="accent2"/>
          </a:solidFill>
        </p:grpSpPr>
        <p:sp>
          <p:nvSpPr>
            <p:cNvPr id="35" name="正方形/長方形 34"/>
            <p:cNvSpPr/>
            <p:nvPr userDrawn="1"/>
          </p:nvSpPr>
          <p:spPr>
            <a:xfrm>
              <a:off x="0" y="2839244"/>
              <a:ext cx="8441633" cy="3312368"/>
            </a:xfrm>
            <a:prstGeom prst="rect">
              <a:avLst/>
            </a:prstGeom>
            <a:grpFill/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36" name="直角三角形 35"/>
            <p:cNvSpPr/>
            <p:nvPr userDrawn="1"/>
          </p:nvSpPr>
          <p:spPr>
            <a:xfrm>
              <a:off x="8441633" y="2839244"/>
              <a:ext cx="1223342" cy="3312368"/>
            </a:xfrm>
            <a:prstGeom prst="rtTriangle">
              <a:avLst/>
            </a:prstGeom>
            <a:grpFill/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</p:grpSp>
      <p:sp>
        <p:nvSpPr>
          <p:cNvPr id="37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834889" y="3103641"/>
            <a:ext cx="7401338" cy="2823902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660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0065028" y="3605358"/>
            <a:ext cx="7401338" cy="2823902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660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0" y="6111441"/>
            <a:ext cx="9701241" cy="119030"/>
            <a:chOff x="0" y="6111441"/>
            <a:chExt cx="9701241" cy="119030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40" name="正方形/長方形 39"/>
            <p:cNvSpPr/>
            <p:nvPr userDrawn="1"/>
          </p:nvSpPr>
          <p:spPr>
            <a:xfrm>
              <a:off x="0" y="6126973"/>
              <a:ext cx="9657281" cy="103498"/>
            </a:xfrm>
            <a:prstGeom prst="rect">
              <a:avLst/>
            </a:prstGeom>
            <a:grpFill/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41" name="直角三角形 40"/>
            <p:cNvSpPr/>
            <p:nvPr userDrawn="1"/>
          </p:nvSpPr>
          <p:spPr>
            <a:xfrm>
              <a:off x="9657281" y="6111441"/>
              <a:ext cx="43960" cy="119029"/>
            </a:xfrm>
            <a:prstGeom prst="rtTriangle">
              <a:avLst/>
            </a:prstGeom>
            <a:grpFill/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42" name="グループ化 41"/>
          <p:cNvGrpSpPr/>
          <p:nvPr userDrawn="1"/>
        </p:nvGrpSpPr>
        <p:grpSpPr>
          <a:xfrm rot="10800000">
            <a:off x="8581997" y="3199915"/>
            <a:ext cx="9704415" cy="119030"/>
            <a:chOff x="-3174" y="6111441"/>
            <a:chExt cx="9704415" cy="11903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43" name="正方形/長方形 42"/>
            <p:cNvSpPr/>
            <p:nvPr userDrawn="1"/>
          </p:nvSpPr>
          <p:spPr>
            <a:xfrm>
              <a:off x="-3174" y="6111441"/>
              <a:ext cx="9660456" cy="119030"/>
            </a:xfrm>
            <a:prstGeom prst="rect">
              <a:avLst/>
            </a:prstGeom>
            <a:grpFill/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44" name="直角三角形 43"/>
            <p:cNvSpPr/>
            <p:nvPr userDrawn="1"/>
          </p:nvSpPr>
          <p:spPr>
            <a:xfrm>
              <a:off x="9657281" y="6111441"/>
              <a:ext cx="43960" cy="119029"/>
            </a:xfrm>
            <a:prstGeom prst="rtTriangle">
              <a:avLst/>
            </a:prstGeom>
            <a:grpFill/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</p:grpSp>
      <p:sp>
        <p:nvSpPr>
          <p:cNvPr id="45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829466" y="6348582"/>
            <a:ext cx="7412834" cy="1893718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6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10054379" y="6729738"/>
            <a:ext cx="7412834" cy="1893718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03557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37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3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1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1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95DA8-9F3D-4017-9EE1-AD4CCA916907}" type="datetimeFigureOut">
              <a:rPr lang="id-ID" smtClean="0"/>
              <a:pPr/>
              <a:t>26/03/2019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5EA19-84B3-4286-9656-BF1E0912EF0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460777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アーチ 33"/>
          <p:cNvSpPr/>
          <p:nvPr userDrawn="1"/>
        </p:nvSpPr>
        <p:spPr>
          <a:xfrm rot="3600000">
            <a:off x="1165671" y="2420421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5" name="アーチ 34"/>
          <p:cNvSpPr/>
          <p:nvPr userDrawn="1"/>
        </p:nvSpPr>
        <p:spPr>
          <a:xfrm rot="6618510">
            <a:off x="1282259" y="2537009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1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15" hasCustomPrompt="1"/>
          </p:nvPr>
        </p:nvSpPr>
        <p:spPr>
          <a:xfrm>
            <a:off x="2023050" y="2655891"/>
            <a:ext cx="7426863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2709065" y="3362068"/>
            <a:ext cx="13938025" cy="1275244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アーチ 37"/>
          <p:cNvSpPr/>
          <p:nvPr userDrawn="1"/>
        </p:nvSpPr>
        <p:spPr>
          <a:xfrm rot="3600000">
            <a:off x="1165671" y="4630775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9" name="アーチ 38"/>
          <p:cNvSpPr/>
          <p:nvPr userDrawn="1"/>
        </p:nvSpPr>
        <p:spPr>
          <a:xfrm rot="6618510">
            <a:off x="1282259" y="4747363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3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40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2023050" y="4866245"/>
            <a:ext cx="7426863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6"/>
          <p:cNvSpPr>
            <a:spLocks noGrp="1"/>
          </p:cNvSpPr>
          <p:nvPr>
            <p:ph type="body" sz="quarter" idx="17" hasCustomPrompt="1"/>
          </p:nvPr>
        </p:nvSpPr>
        <p:spPr>
          <a:xfrm>
            <a:off x="2709065" y="5572422"/>
            <a:ext cx="13938025" cy="1275244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アーチ 41"/>
          <p:cNvSpPr/>
          <p:nvPr userDrawn="1"/>
        </p:nvSpPr>
        <p:spPr>
          <a:xfrm rot="3600000">
            <a:off x="1165671" y="6841128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43" name="アーチ 42"/>
          <p:cNvSpPr/>
          <p:nvPr userDrawn="1"/>
        </p:nvSpPr>
        <p:spPr>
          <a:xfrm rot="6618510">
            <a:off x="1282259" y="6957716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2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44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2023050" y="7076598"/>
            <a:ext cx="7426863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5" name="テキスト プレースホルダー 6"/>
          <p:cNvSpPr>
            <a:spLocks noGrp="1"/>
          </p:cNvSpPr>
          <p:nvPr>
            <p:ph type="body" sz="quarter" idx="17" hasCustomPrompt="1"/>
          </p:nvPr>
        </p:nvSpPr>
        <p:spPr>
          <a:xfrm>
            <a:off x="2709065" y="7782775"/>
            <a:ext cx="13938025" cy="1275244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3872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0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50"/>
                            </p:stCondLst>
                            <p:childTnLst>
                              <p:par>
                                <p:cTn id="4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450"/>
                            </p:stCondLst>
                            <p:childTnLst>
                              <p:par>
                                <p:cTn id="64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00"/>
                            </p:stCondLst>
                            <p:childTnLst>
                              <p:par>
                                <p:cTn id="6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300"/>
                            </p:stCondLst>
                            <p:childTnLst>
                              <p:par>
                                <p:cTn id="92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34" grpId="0" animBg="1"/>
      <p:bldP spid="34" grpId="1" animBg="1"/>
      <p:bldP spid="35" grpId="0" animBg="1"/>
      <p:bldP spid="35" grpId="1" animBg="1"/>
      <p:bldP spid="36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animBg="1"/>
      <p:bldP spid="38" grpId="1" animBg="1"/>
      <p:bldP spid="39" grpId="0" animBg="1"/>
      <p:bldP spid="39" grpId="1" animBg="1"/>
      <p:bldP spid="40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animBg="1"/>
      <p:bldP spid="42" grpId="1" animBg="1"/>
      <p:bldP spid="43" grpId="0" animBg="1"/>
      <p:bldP spid="43" grpId="1" animBg="1"/>
      <p:bldP spid="44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アーチ 33"/>
          <p:cNvSpPr/>
          <p:nvPr userDrawn="1"/>
        </p:nvSpPr>
        <p:spPr>
          <a:xfrm rot="3600000">
            <a:off x="1165671" y="2420421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5" name="アーチ 34"/>
          <p:cNvSpPr/>
          <p:nvPr userDrawn="1"/>
        </p:nvSpPr>
        <p:spPr>
          <a:xfrm rot="6618510">
            <a:off x="1282259" y="2537009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1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15" hasCustomPrompt="1"/>
          </p:nvPr>
        </p:nvSpPr>
        <p:spPr>
          <a:xfrm>
            <a:off x="2023050" y="2655891"/>
            <a:ext cx="7426863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2709065" y="3362068"/>
            <a:ext cx="13938025" cy="1275244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アーチ 37"/>
          <p:cNvSpPr/>
          <p:nvPr userDrawn="1"/>
        </p:nvSpPr>
        <p:spPr>
          <a:xfrm rot="3600000">
            <a:off x="1165671" y="4630775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accent6"/>
              </a:solidFill>
            </a:endParaRPr>
          </a:p>
        </p:txBody>
      </p:sp>
      <p:sp>
        <p:nvSpPr>
          <p:cNvPr id="39" name="アーチ 38"/>
          <p:cNvSpPr/>
          <p:nvPr userDrawn="1"/>
        </p:nvSpPr>
        <p:spPr>
          <a:xfrm rot="6618510">
            <a:off x="1282259" y="4747363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3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40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2023050" y="4866245"/>
            <a:ext cx="7426863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6"/>
          <p:cNvSpPr>
            <a:spLocks noGrp="1"/>
          </p:cNvSpPr>
          <p:nvPr>
            <p:ph type="body" sz="quarter" idx="17" hasCustomPrompt="1"/>
          </p:nvPr>
        </p:nvSpPr>
        <p:spPr>
          <a:xfrm>
            <a:off x="2709065" y="5572422"/>
            <a:ext cx="13938025" cy="1275244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アーチ 18"/>
          <p:cNvSpPr/>
          <p:nvPr userDrawn="1"/>
        </p:nvSpPr>
        <p:spPr>
          <a:xfrm rot="3600000">
            <a:off x="1164538" y="6846952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accent6"/>
              </a:solidFill>
            </a:endParaRPr>
          </a:p>
        </p:txBody>
      </p:sp>
      <p:sp>
        <p:nvSpPr>
          <p:cNvPr id="20" name="アーチ 19"/>
          <p:cNvSpPr/>
          <p:nvPr userDrawn="1"/>
        </p:nvSpPr>
        <p:spPr>
          <a:xfrm rot="6618510">
            <a:off x="1281126" y="6963540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2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1" name="テキスト プレースホルダー 6"/>
          <p:cNvSpPr>
            <a:spLocks noGrp="1"/>
          </p:cNvSpPr>
          <p:nvPr>
            <p:ph type="body" sz="quarter" idx="18" hasCustomPrompt="1"/>
          </p:nvPr>
        </p:nvSpPr>
        <p:spPr>
          <a:xfrm>
            <a:off x="2021917" y="7082422"/>
            <a:ext cx="7426863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19" hasCustomPrompt="1"/>
          </p:nvPr>
        </p:nvSpPr>
        <p:spPr>
          <a:xfrm>
            <a:off x="2707932" y="7788599"/>
            <a:ext cx="13938025" cy="1275244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3227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0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50"/>
                            </p:stCondLst>
                            <p:childTnLst>
                              <p:par>
                                <p:cTn id="4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450"/>
                            </p:stCondLst>
                            <p:childTnLst>
                              <p:par>
                                <p:cTn id="64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00"/>
                            </p:stCondLst>
                            <p:childTnLst>
                              <p:par>
                                <p:cTn id="6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300"/>
                            </p:stCondLst>
                            <p:childTnLst>
                              <p:par>
                                <p:cTn id="92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34" grpId="0" animBg="1"/>
      <p:bldP spid="34" grpId="1" animBg="1"/>
      <p:bldP spid="35" grpId="0" animBg="1"/>
      <p:bldP spid="35" grpId="1" animBg="1"/>
      <p:bldP spid="36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animBg="1"/>
      <p:bldP spid="38" grpId="1" animBg="1"/>
      <p:bldP spid="39" grpId="0" animBg="1"/>
      <p:bldP spid="39" grpId="1" animBg="1"/>
      <p:bldP spid="40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19" grpId="1" animBg="1"/>
      <p:bldP spid="20" grpId="0" animBg="1"/>
      <p:bldP spid="20" grpId="1" animBg="1"/>
      <p:bldP spid="21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アーチ 33"/>
          <p:cNvSpPr/>
          <p:nvPr userDrawn="1"/>
        </p:nvSpPr>
        <p:spPr>
          <a:xfrm rot="3600000">
            <a:off x="1165671" y="2420421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5" name="アーチ 34"/>
          <p:cNvSpPr/>
          <p:nvPr userDrawn="1"/>
        </p:nvSpPr>
        <p:spPr>
          <a:xfrm rot="6618510">
            <a:off x="1282259" y="2537009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1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15" hasCustomPrompt="1"/>
          </p:nvPr>
        </p:nvSpPr>
        <p:spPr>
          <a:xfrm>
            <a:off x="2023050" y="2655891"/>
            <a:ext cx="7119363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2709066" y="3362068"/>
            <a:ext cx="6433348" cy="2221750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アーチ 37"/>
          <p:cNvSpPr/>
          <p:nvPr userDrawn="1"/>
        </p:nvSpPr>
        <p:spPr>
          <a:xfrm rot="3600000">
            <a:off x="1165671" y="5835460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9" name="アーチ 38"/>
          <p:cNvSpPr/>
          <p:nvPr userDrawn="1"/>
        </p:nvSpPr>
        <p:spPr>
          <a:xfrm rot="6618510">
            <a:off x="1282259" y="5952048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3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40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2023050" y="6070930"/>
            <a:ext cx="7119363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6"/>
          <p:cNvSpPr>
            <a:spLocks noGrp="1"/>
          </p:cNvSpPr>
          <p:nvPr>
            <p:ph type="body" sz="quarter" idx="17" hasCustomPrompt="1"/>
          </p:nvPr>
        </p:nvSpPr>
        <p:spPr>
          <a:xfrm>
            <a:off x="2709066" y="6777107"/>
            <a:ext cx="6433348" cy="2221750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アーチ 18"/>
          <p:cNvSpPr/>
          <p:nvPr userDrawn="1"/>
        </p:nvSpPr>
        <p:spPr>
          <a:xfrm rot="3600000">
            <a:off x="9371957" y="2423471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0" name="アーチ 19"/>
          <p:cNvSpPr/>
          <p:nvPr userDrawn="1"/>
        </p:nvSpPr>
        <p:spPr>
          <a:xfrm rot="6618510">
            <a:off x="9488545" y="2540059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2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1" name="テキスト プレースホルダー 6"/>
          <p:cNvSpPr>
            <a:spLocks noGrp="1"/>
          </p:cNvSpPr>
          <p:nvPr>
            <p:ph type="body" sz="quarter" idx="18" hasCustomPrompt="1"/>
          </p:nvPr>
        </p:nvSpPr>
        <p:spPr>
          <a:xfrm>
            <a:off x="10229336" y="2658941"/>
            <a:ext cx="7119363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19" hasCustomPrompt="1"/>
          </p:nvPr>
        </p:nvSpPr>
        <p:spPr>
          <a:xfrm>
            <a:off x="10915352" y="3365118"/>
            <a:ext cx="6433348" cy="2221750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アーチ 22"/>
          <p:cNvSpPr/>
          <p:nvPr userDrawn="1"/>
        </p:nvSpPr>
        <p:spPr>
          <a:xfrm rot="3600000">
            <a:off x="9371957" y="5838510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4" name="アーチ 23"/>
          <p:cNvSpPr/>
          <p:nvPr userDrawn="1"/>
        </p:nvSpPr>
        <p:spPr>
          <a:xfrm rot="6618510">
            <a:off x="9488545" y="5955098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4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5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10229336" y="6073980"/>
            <a:ext cx="7119363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0915352" y="6780157"/>
            <a:ext cx="6433348" cy="2221750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42381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0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50"/>
                            </p:stCondLst>
                            <p:childTnLst>
                              <p:par>
                                <p:cTn id="4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450"/>
                            </p:stCondLst>
                            <p:childTnLst>
                              <p:par>
                                <p:cTn id="64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00"/>
                            </p:stCondLst>
                            <p:childTnLst>
                              <p:par>
                                <p:cTn id="6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300"/>
                            </p:stCondLst>
                            <p:childTnLst>
                              <p:par>
                                <p:cTn id="92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50"/>
                            </p:stCondLst>
                            <p:childTnLst>
                              <p:par>
                                <p:cTn id="9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150"/>
                            </p:stCondLst>
                            <p:childTnLst>
                              <p:par>
                                <p:cTn id="120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34" grpId="0" animBg="1"/>
      <p:bldP spid="34" grpId="1" animBg="1"/>
      <p:bldP spid="35" grpId="0" animBg="1"/>
      <p:bldP spid="35" grpId="1" animBg="1"/>
      <p:bldP spid="36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animBg="1"/>
      <p:bldP spid="38" grpId="1" animBg="1"/>
      <p:bldP spid="39" grpId="0" animBg="1"/>
      <p:bldP spid="39" grpId="1" animBg="1"/>
      <p:bldP spid="40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19" grpId="1" animBg="1"/>
      <p:bldP spid="20" grpId="0" animBg="1"/>
      <p:bldP spid="20" grpId="1" animBg="1"/>
      <p:bldP spid="21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3" grpId="1" animBg="1"/>
      <p:bldP spid="24" grpId="0" animBg="1"/>
      <p:bldP spid="24" grpId="1" animBg="1"/>
      <p:bldP spid="25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図プレースホルダー 9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2407196"/>
            <a:ext cx="18286412" cy="5372461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2" name="テキスト プレースホルダー 6"/>
          <p:cNvSpPr>
            <a:spLocks noGrp="1"/>
          </p:cNvSpPr>
          <p:nvPr>
            <p:ph type="body" sz="quarter" idx="17" hasCustomPrompt="1"/>
          </p:nvPr>
        </p:nvSpPr>
        <p:spPr>
          <a:xfrm>
            <a:off x="1078310" y="8157264"/>
            <a:ext cx="16200313" cy="1189936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3" name="正方形/長方形 12"/>
          <p:cNvSpPr/>
          <p:nvPr userDrawn="1"/>
        </p:nvSpPr>
        <p:spPr>
          <a:xfrm>
            <a:off x="1222326" y="8013249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9" hasCustomPrompt="1"/>
          </p:nvPr>
        </p:nvSpPr>
        <p:spPr>
          <a:xfrm>
            <a:off x="0" y="6647543"/>
            <a:ext cx="18286413" cy="1146629"/>
          </a:xfrm>
          <a:solidFill>
            <a:schemeClr val="accent1">
              <a:lumMod val="75000"/>
              <a:alpha val="80000"/>
            </a:schemeClr>
          </a:solidFill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  <a:latin typeface="Route 159 Light" pitchFamily="50" charset="0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056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" presetClass="entr" presetSubtype="8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1" grpId="0" animBg="1"/>
      <p:bldP spid="12" grpId="0" build="allAtOnce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animBg="1"/>
      <p:bldP spid="14" grpId="0" animBg="1">
        <p:tmplLst>
          <p:tmpl>
            <p:tnLst>
              <p:par>
                <p:cTn presetID="22" presetClass="entr" presetSubtype="8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図プレースホルダー 9"/>
          <p:cNvSpPr>
            <a:spLocks noGrp="1"/>
          </p:cNvSpPr>
          <p:nvPr>
            <p:ph type="pic" sz="quarter" idx="14" hasCustomPrompt="1"/>
          </p:nvPr>
        </p:nvSpPr>
        <p:spPr>
          <a:xfrm>
            <a:off x="6982966" y="2407196"/>
            <a:ext cx="11303446" cy="468052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6"/>
          <p:cNvSpPr>
            <a:spLocks noGrp="1"/>
          </p:cNvSpPr>
          <p:nvPr>
            <p:ph type="body" sz="quarter" idx="15" hasCustomPrompt="1"/>
          </p:nvPr>
        </p:nvSpPr>
        <p:spPr>
          <a:xfrm>
            <a:off x="1078310" y="7663779"/>
            <a:ext cx="16200313" cy="1530553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2" name="正方形/長方形 11"/>
          <p:cNvSpPr/>
          <p:nvPr userDrawn="1"/>
        </p:nvSpPr>
        <p:spPr>
          <a:xfrm>
            <a:off x="1222326" y="7519764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 userDrawn="1"/>
        </p:nvSpPr>
        <p:spPr>
          <a:xfrm>
            <a:off x="0" y="2407196"/>
            <a:ext cx="6982966" cy="46805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1078310" y="2767236"/>
            <a:ext cx="5400599" cy="4032448"/>
          </a:xfrm>
        </p:spPr>
        <p:txBody>
          <a:bodyPr anchor="b">
            <a:normAutofit/>
          </a:bodyPr>
          <a:lstStyle>
            <a:lvl1pPr algn="r">
              <a:defRPr sz="3600" baseline="0">
                <a:solidFill>
                  <a:schemeClr val="bg1"/>
                </a:solidFill>
                <a:latin typeface="Route 159 Light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11427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75"/>
                            </p:stCondLst>
                            <p:childTnLst>
                              <p:par>
                                <p:cTn id="24" presetID="2" presetClass="entr" presetSubtype="8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1" grpId="0" build="allAtOnce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animBg="1"/>
      <p:bldP spid="14" grpId="0" animBg="1"/>
      <p:bldP spid="15" grpId="0" build="allAtOnce">
        <p:tmplLst>
          <p:tmpl lvl="1">
            <p:tnLst>
              <p:par>
                <p:cTn presetID="22" presetClass="entr" presetSubtype="4" fill="hold" nodeType="withEffect">
                  <p:stCondLst>
                    <p:cond delay="0"/>
                  </p:stCondLst>
                  <p:iterate type="lt">
                    <p:tmPct val="5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Horisontal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図プレースホルダー 9"/>
          <p:cNvSpPr>
            <a:spLocks noGrp="1"/>
          </p:cNvSpPr>
          <p:nvPr>
            <p:ph type="pic" sz="quarter" idx="14" hasCustomPrompt="1"/>
          </p:nvPr>
        </p:nvSpPr>
        <p:spPr>
          <a:xfrm>
            <a:off x="-1" y="2407196"/>
            <a:ext cx="4462687" cy="468052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0" name="図プレースホルダー 9"/>
          <p:cNvSpPr>
            <a:spLocks noGrp="1"/>
          </p:cNvSpPr>
          <p:nvPr>
            <p:ph type="pic" sz="quarter" idx="15" hasCustomPrompt="1"/>
          </p:nvPr>
        </p:nvSpPr>
        <p:spPr>
          <a:xfrm>
            <a:off x="4462687" y="2407196"/>
            <a:ext cx="8568950" cy="4680520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1" name="図プレースホルダー 9"/>
          <p:cNvSpPr>
            <a:spLocks noGrp="1"/>
          </p:cNvSpPr>
          <p:nvPr>
            <p:ph type="pic" sz="quarter" idx="16" hasCustomPrompt="1"/>
          </p:nvPr>
        </p:nvSpPr>
        <p:spPr>
          <a:xfrm>
            <a:off x="13031638" y="2407196"/>
            <a:ext cx="5254774" cy="468052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2" name="テキスト プレースホルダー 6"/>
          <p:cNvSpPr>
            <a:spLocks noGrp="1"/>
          </p:cNvSpPr>
          <p:nvPr>
            <p:ph type="body" sz="quarter" idx="17" hasCustomPrompt="1"/>
          </p:nvPr>
        </p:nvSpPr>
        <p:spPr>
          <a:xfrm>
            <a:off x="1078310" y="7663779"/>
            <a:ext cx="16200313" cy="1530553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3" name="正方形/長方形 12"/>
          <p:cNvSpPr/>
          <p:nvPr userDrawn="1"/>
        </p:nvSpPr>
        <p:spPr>
          <a:xfrm>
            <a:off x="1222326" y="7519764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 userDrawn="1"/>
        </p:nvSpPr>
        <p:spPr>
          <a:xfrm>
            <a:off x="-2" y="7087716"/>
            <a:ext cx="4463523" cy="1440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/>
          <p:cNvSpPr/>
          <p:nvPr userDrawn="1"/>
        </p:nvSpPr>
        <p:spPr>
          <a:xfrm>
            <a:off x="4463522" y="7087716"/>
            <a:ext cx="8568007" cy="1440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/>
          <p:cNvSpPr/>
          <p:nvPr userDrawn="1"/>
        </p:nvSpPr>
        <p:spPr>
          <a:xfrm>
            <a:off x="13031637" y="7087716"/>
            <a:ext cx="5254774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444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8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" grpId="0" animBg="1"/>
      <p:bldP spid="10" grpId="0" animBg="1"/>
      <p:bldP spid="11" grpId="0" animBg="1"/>
      <p:bldP spid="12" grpId="0" build="allAtOnce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animBg="1"/>
      <p:bldP spid="14" grpId="0" animBg="1"/>
      <p:bldP spid="15" grpId="0" animBg="1"/>
      <p:bldP spid="16" grpId="0" animBg="1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and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円/楕円 52"/>
          <p:cNvSpPr/>
          <p:nvPr userDrawn="1"/>
        </p:nvSpPr>
        <p:spPr>
          <a:xfrm>
            <a:off x="6076328" y="3034060"/>
            <a:ext cx="2367069" cy="2367069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円/楕円 53"/>
          <p:cNvSpPr/>
          <p:nvPr userDrawn="1"/>
        </p:nvSpPr>
        <p:spPr>
          <a:xfrm>
            <a:off x="10005897" y="3034059"/>
            <a:ext cx="2367069" cy="2367069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円/楕円 54"/>
          <p:cNvSpPr/>
          <p:nvPr userDrawn="1"/>
        </p:nvSpPr>
        <p:spPr>
          <a:xfrm>
            <a:off x="13935465" y="3034058"/>
            <a:ext cx="2367069" cy="2367069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円/楕円 55"/>
          <p:cNvSpPr/>
          <p:nvPr userDrawn="1"/>
        </p:nvSpPr>
        <p:spPr>
          <a:xfrm>
            <a:off x="2143915" y="3034057"/>
            <a:ext cx="2367069" cy="236706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円/楕円 48"/>
          <p:cNvSpPr/>
          <p:nvPr userDrawn="1"/>
        </p:nvSpPr>
        <p:spPr>
          <a:xfrm>
            <a:off x="5923928" y="2932460"/>
            <a:ext cx="2367069" cy="2367069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円/楕円 49"/>
          <p:cNvSpPr/>
          <p:nvPr userDrawn="1"/>
        </p:nvSpPr>
        <p:spPr>
          <a:xfrm>
            <a:off x="9853497" y="2932459"/>
            <a:ext cx="2367069" cy="2367069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円/楕円 50"/>
          <p:cNvSpPr/>
          <p:nvPr userDrawn="1"/>
        </p:nvSpPr>
        <p:spPr>
          <a:xfrm>
            <a:off x="13783065" y="2932458"/>
            <a:ext cx="2367069" cy="2367069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円/楕円 51"/>
          <p:cNvSpPr/>
          <p:nvPr userDrawn="1"/>
        </p:nvSpPr>
        <p:spPr>
          <a:xfrm>
            <a:off x="1991515" y="2932457"/>
            <a:ext cx="2367069" cy="236706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 userDrawn="1"/>
        </p:nvSpPr>
        <p:spPr>
          <a:xfrm>
            <a:off x="5994888" y="2983263"/>
            <a:ext cx="2367069" cy="236706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円/楕円 11"/>
          <p:cNvSpPr/>
          <p:nvPr userDrawn="1"/>
        </p:nvSpPr>
        <p:spPr>
          <a:xfrm>
            <a:off x="9924457" y="2983262"/>
            <a:ext cx="2367069" cy="236706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円/楕円 12"/>
          <p:cNvSpPr/>
          <p:nvPr userDrawn="1"/>
        </p:nvSpPr>
        <p:spPr>
          <a:xfrm>
            <a:off x="13854025" y="2983261"/>
            <a:ext cx="2367069" cy="236706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円/楕円 18"/>
          <p:cNvSpPr/>
          <p:nvPr userDrawn="1"/>
        </p:nvSpPr>
        <p:spPr>
          <a:xfrm>
            <a:off x="2062475" y="2983260"/>
            <a:ext cx="2367069" cy="236706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kumimoji="1" lang="en-US" altLang="ja-JP" sz="2400" i="1" kern="120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図プレースホルダー 12"/>
          <p:cNvSpPr>
            <a:spLocks noGrp="1"/>
          </p:cNvSpPr>
          <p:nvPr userDrawn="1">
            <p:ph type="pic" sz="quarter" idx="17" hasCustomPrompt="1"/>
          </p:nvPr>
        </p:nvSpPr>
        <p:spPr>
          <a:xfrm>
            <a:off x="6754393" y="3742768"/>
            <a:ext cx="848058" cy="848058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4" name="図プレースホルダー 12"/>
          <p:cNvSpPr>
            <a:spLocks noGrp="1"/>
          </p:cNvSpPr>
          <p:nvPr userDrawn="1">
            <p:ph type="pic" sz="quarter" idx="18" hasCustomPrompt="1"/>
          </p:nvPr>
        </p:nvSpPr>
        <p:spPr>
          <a:xfrm>
            <a:off x="10683962" y="3742767"/>
            <a:ext cx="848058" cy="848058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5" name="図プレースホルダー 12"/>
          <p:cNvSpPr>
            <a:spLocks noGrp="1"/>
          </p:cNvSpPr>
          <p:nvPr userDrawn="1">
            <p:ph type="pic" sz="quarter" idx="19" hasCustomPrompt="1"/>
          </p:nvPr>
        </p:nvSpPr>
        <p:spPr>
          <a:xfrm>
            <a:off x="14613530" y="3742766"/>
            <a:ext cx="848058" cy="848058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0" name="図プレースホルダー 12"/>
          <p:cNvSpPr>
            <a:spLocks noGrp="1"/>
          </p:cNvSpPr>
          <p:nvPr userDrawn="1">
            <p:ph type="pic" sz="quarter" idx="20" hasCustomPrompt="1"/>
          </p:nvPr>
        </p:nvSpPr>
        <p:spPr>
          <a:xfrm>
            <a:off x="2821980" y="3742765"/>
            <a:ext cx="848058" cy="848058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3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404504" y="5501527"/>
            <a:ext cx="3683011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1388170" y="6380880"/>
            <a:ext cx="3715678" cy="2143030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正方形/長方形 28"/>
          <p:cNvSpPr/>
          <p:nvPr userDrawn="1"/>
        </p:nvSpPr>
        <p:spPr>
          <a:xfrm>
            <a:off x="1625829" y="6293615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5307798" y="5499183"/>
            <a:ext cx="3715678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5318687" y="6378536"/>
            <a:ext cx="3715678" cy="2143030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5556346" y="6291271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9243759" y="5501527"/>
            <a:ext cx="3715678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9249204" y="6380880"/>
            <a:ext cx="3715678" cy="2143030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正方形/長方形 36"/>
          <p:cNvSpPr/>
          <p:nvPr userDrawn="1"/>
        </p:nvSpPr>
        <p:spPr>
          <a:xfrm>
            <a:off x="9486863" y="6293615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13179720" y="5501527"/>
            <a:ext cx="3715678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13179720" y="6380880"/>
            <a:ext cx="3715678" cy="2143030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0" name="正方形/長方形 39"/>
          <p:cNvSpPr/>
          <p:nvPr userDrawn="1"/>
        </p:nvSpPr>
        <p:spPr>
          <a:xfrm>
            <a:off x="13417379" y="6293615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388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450"/>
                            </p:stCondLst>
                            <p:childTnLst>
                              <p:par>
                                <p:cTn id="4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9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900"/>
                            </p:stCondLst>
                            <p:childTnLst>
                              <p:par>
                                <p:cTn id="8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350"/>
                            </p:stCondLst>
                            <p:childTnLst>
                              <p:par>
                                <p:cTn id="12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85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800"/>
                            </p:stCondLst>
                            <p:childTnLst>
                              <p:par>
                                <p:cTn id="16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10" grpId="0" animBg="1"/>
      <p:bldP spid="10" grpId="1" animBg="1"/>
      <p:bldP spid="12" grpId="0" animBg="1"/>
      <p:bldP spid="12" grpId="1" animBg="1"/>
      <p:bldP spid="13" grpId="0" animBg="1"/>
      <p:bldP spid="13" grpId="1" animBg="1"/>
      <p:bldP spid="19" grpId="0" animBg="1"/>
      <p:bldP spid="19" grpId="1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1" grpId="0"/>
      <p:bldP spid="11" grpId="1"/>
      <p:bldP spid="14" grpId="0"/>
      <p:bldP spid="14" grpId="1"/>
      <p:bldP spid="15" grpId="0"/>
      <p:bldP spid="15" grpId="1"/>
      <p:bldP spid="20" grpId="0"/>
      <p:bldP spid="20" grpId="1"/>
      <p:bldP spid="23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animBg="1"/>
      <p:bldP spid="3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animBg="1"/>
      <p:bldP spid="3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円/楕円 52"/>
          <p:cNvSpPr/>
          <p:nvPr userDrawn="1"/>
        </p:nvSpPr>
        <p:spPr>
          <a:xfrm>
            <a:off x="7746028" y="2830860"/>
            <a:ext cx="2950599" cy="2950599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円/楕円 53"/>
          <p:cNvSpPr/>
          <p:nvPr userDrawn="1"/>
        </p:nvSpPr>
        <p:spPr>
          <a:xfrm>
            <a:off x="12906466" y="2830859"/>
            <a:ext cx="2950599" cy="2950599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円/楕円 55"/>
          <p:cNvSpPr/>
          <p:nvPr userDrawn="1"/>
        </p:nvSpPr>
        <p:spPr>
          <a:xfrm>
            <a:off x="2585589" y="2830857"/>
            <a:ext cx="2950599" cy="295059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円/楕円 48"/>
          <p:cNvSpPr/>
          <p:nvPr userDrawn="1"/>
        </p:nvSpPr>
        <p:spPr>
          <a:xfrm>
            <a:off x="7593628" y="2729260"/>
            <a:ext cx="2950599" cy="2950599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円/楕円 49"/>
          <p:cNvSpPr/>
          <p:nvPr userDrawn="1"/>
        </p:nvSpPr>
        <p:spPr>
          <a:xfrm>
            <a:off x="12754066" y="2729259"/>
            <a:ext cx="2950599" cy="2950599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円/楕円 51"/>
          <p:cNvSpPr/>
          <p:nvPr userDrawn="1"/>
        </p:nvSpPr>
        <p:spPr>
          <a:xfrm>
            <a:off x="2433189" y="2729257"/>
            <a:ext cx="2950599" cy="295059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 userDrawn="1"/>
        </p:nvSpPr>
        <p:spPr>
          <a:xfrm>
            <a:off x="7664588" y="2780063"/>
            <a:ext cx="2950599" cy="295059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円/楕円 11"/>
          <p:cNvSpPr/>
          <p:nvPr userDrawn="1"/>
        </p:nvSpPr>
        <p:spPr>
          <a:xfrm>
            <a:off x="12825026" y="2780062"/>
            <a:ext cx="2950599" cy="295059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円/楕円 18"/>
          <p:cNvSpPr/>
          <p:nvPr userDrawn="1"/>
        </p:nvSpPr>
        <p:spPr>
          <a:xfrm>
            <a:off x="2504149" y="2780060"/>
            <a:ext cx="2950599" cy="29505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kumimoji="1" lang="en-US" altLang="ja-JP" sz="2400" i="1" kern="120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644014" y="5856370"/>
            <a:ext cx="4635777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1611086" y="6735723"/>
            <a:ext cx="4702628" cy="2143030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正方形/長方形 28"/>
          <p:cNvSpPr/>
          <p:nvPr userDrawn="1"/>
        </p:nvSpPr>
        <p:spPr>
          <a:xfrm>
            <a:off x="2366057" y="6648458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6801600" y="5854026"/>
            <a:ext cx="4676895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6804346" y="6733379"/>
            <a:ext cx="4702628" cy="2143030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7559317" y="6646114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11961877" y="5856370"/>
            <a:ext cx="4676895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1959179" y="6735723"/>
            <a:ext cx="4702628" cy="2143030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正方形/長方形 36"/>
          <p:cNvSpPr/>
          <p:nvPr userDrawn="1"/>
        </p:nvSpPr>
        <p:spPr>
          <a:xfrm>
            <a:off x="12714150" y="6648458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2571075" y="3844516"/>
            <a:ext cx="2798199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42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7736150" y="3844516"/>
            <a:ext cx="2798199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43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12901225" y="3844516"/>
            <a:ext cx="2798199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7087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450"/>
                            </p:stCondLst>
                            <p:childTnLst>
                              <p:par>
                                <p:cTn id="4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9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900"/>
                            </p:stCondLst>
                            <p:childTnLst>
                              <p:par>
                                <p:cTn id="8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350"/>
                            </p:stCondLst>
                            <p:childTnLst>
                              <p:par>
                                <p:cTn id="12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3" grpId="1" animBg="1"/>
      <p:bldP spid="54" grpId="0" animBg="1"/>
      <p:bldP spid="54" grpId="1" animBg="1"/>
      <p:bldP spid="56" grpId="0" animBg="1"/>
      <p:bldP spid="56" grpId="1" animBg="1"/>
      <p:bldP spid="49" grpId="0" animBg="1"/>
      <p:bldP spid="49" grpId="1" animBg="1"/>
      <p:bldP spid="50" grpId="0" animBg="1"/>
      <p:bldP spid="50" grpId="1" animBg="1"/>
      <p:bldP spid="52" grpId="0" animBg="1"/>
      <p:bldP spid="52" grpId="1" animBg="1"/>
      <p:bldP spid="10" grpId="0" animBg="1"/>
      <p:bldP spid="10" grpId="1" animBg="1"/>
      <p:bldP spid="12" grpId="0" animBg="1"/>
      <p:bldP spid="12" grpId="1" animBg="1"/>
      <p:bldP spid="19" grpId="0" animBg="1"/>
      <p:bldP spid="19" grpId="1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23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animBg="1"/>
      <p:bldP spid="3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animBg="1"/>
      <p:bldP spid="4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1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1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1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conic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円/楕円 18"/>
          <p:cNvSpPr/>
          <p:nvPr userDrawn="1"/>
        </p:nvSpPr>
        <p:spPr>
          <a:xfrm>
            <a:off x="574254" y="2479204"/>
            <a:ext cx="1183534" cy="11835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kumimoji="1" lang="en-US" altLang="ja-JP" sz="2400" i="1" kern="120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図プレースホルダー 12"/>
          <p:cNvSpPr>
            <a:spLocks noGrp="1"/>
          </p:cNvSpPr>
          <p:nvPr userDrawn="1">
            <p:ph type="pic" sz="quarter" idx="20" hasCustomPrompt="1"/>
          </p:nvPr>
        </p:nvSpPr>
        <p:spPr>
          <a:xfrm>
            <a:off x="889851" y="2794801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7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807154" y="2724362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1833637" y="3603715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1977653" y="3516450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円/楕円 30"/>
          <p:cNvSpPr/>
          <p:nvPr userDrawn="1"/>
        </p:nvSpPr>
        <p:spPr>
          <a:xfrm>
            <a:off x="6319867" y="2479204"/>
            <a:ext cx="1183534" cy="118353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図プレースホルダー 12"/>
          <p:cNvSpPr>
            <a:spLocks noGrp="1"/>
          </p:cNvSpPr>
          <p:nvPr>
            <p:ph type="pic" sz="quarter" idx="25" hasCustomPrompt="1"/>
          </p:nvPr>
        </p:nvSpPr>
        <p:spPr>
          <a:xfrm>
            <a:off x="6635464" y="2794801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42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7552767" y="2724362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3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7579250" y="3603715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正方形/長方形 43"/>
          <p:cNvSpPr/>
          <p:nvPr userDrawn="1"/>
        </p:nvSpPr>
        <p:spPr>
          <a:xfrm>
            <a:off x="7723266" y="3516450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円/楕円 44"/>
          <p:cNvSpPr/>
          <p:nvPr userDrawn="1"/>
        </p:nvSpPr>
        <p:spPr>
          <a:xfrm>
            <a:off x="12060287" y="2479204"/>
            <a:ext cx="1183534" cy="11835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図プレースホルダー 12"/>
          <p:cNvSpPr>
            <a:spLocks noGrp="1"/>
          </p:cNvSpPr>
          <p:nvPr>
            <p:ph type="pic" sz="quarter" idx="28" hasCustomPrompt="1"/>
          </p:nvPr>
        </p:nvSpPr>
        <p:spPr>
          <a:xfrm>
            <a:off x="12375884" y="2794801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47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13293187" y="2724362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8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13319670" y="3603715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9" name="正方形/長方形 48"/>
          <p:cNvSpPr/>
          <p:nvPr userDrawn="1"/>
        </p:nvSpPr>
        <p:spPr>
          <a:xfrm>
            <a:off x="13463686" y="3516450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円/楕円 49"/>
          <p:cNvSpPr/>
          <p:nvPr userDrawn="1"/>
        </p:nvSpPr>
        <p:spPr>
          <a:xfrm>
            <a:off x="586116" y="5727948"/>
            <a:ext cx="1183534" cy="11835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図プレースホルダー 12"/>
          <p:cNvSpPr>
            <a:spLocks noGrp="1"/>
          </p:cNvSpPr>
          <p:nvPr>
            <p:ph type="pic" sz="quarter" idx="31" hasCustomPrompt="1"/>
          </p:nvPr>
        </p:nvSpPr>
        <p:spPr>
          <a:xfrm>
            <a:off x="901713" y="6043545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52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1819016" y="5973106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3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1845499" y="6852459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4" name="正方形/長方形 53"/>
          <p:cNvSpPr/>
          <p:nvPr userDrawn="1"/>
        </p:nvSpPr>
        <p:spPr>
          <a:xfrm>
            <a:off x="1989515" y="6765194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円/楕円 54"/>
          <p:cNvSpPr/>
          <p:nvPr userDrawn="1"/>
        </p:nvSpPr>
        <p:spPr>
          <a:xfrm>
            <a:off x="6331729" y="5727948"/>
            <a:ext cx="1183534" cy="11835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図プレースホルダー 12"/>
          <p:cNvSpPr>
            <a:spLocks noGrp="1"/>
          </p:cNvSpPr>
          <p:nvPr>
            <p:ph type="pic" sz="quarter" idx="34" hasCustomPrompt="1"/>
          </p:nvPr>
        </p:nvSpPr>
        <p:spPr>
          <a:xfrm>
            <a:off x="6647326" y="6043545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57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7564629" y="5973106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8" name="テキスト プレースホルダー 6"/>
          <p:cNvSpPr>
            <a:spLocks noGrp="1"/>
          </p:cNvSpPr>
          <p:nvPr>
            <p:ph type="body" sz="quarter" idx="36" hasCustomPrompt="1"/>
          </p:nvPr>
        </p:nvSpPr>
        <p:spPr>
          <a:xfrm>
            <a:off x="7591112" y="6852459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9" name="正方形/長方形 58"/>
          <p:cNvSpPr/>
          <p:nvPr userDrawn="1"/>
        </p:nvSpPr>
        <p:spPr>
          <a:xfrm>
            <a:off x="7735128" y="6765194"/>
            <a:ext cx="3240360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円/楕円 59"/>
          <p:cNvSpPr/>
          <p:nvPr userDrawn="1"/>
        </p:nvSpPr>
        <p:spPr>
          <a:xfrm>
            <a:off x="12072149" y="5727948"/>
            <a:ext cx="1183534" cy="118353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図プレースホルダー 12"/>
          <p:cNvSpPr>
            <a:spLocks noGrp="1"/>
          </p:cNvSpPr>
          <p:nvPr>
            <p:ph type="pic" sz="quarter" idx="37" hasCustomPrompt="1"/>
          </p:nvPr>
        </p:nvSpPr>
        <p:spPr>
          <a:xfrm>
            <a:off x="12387746" y="6043545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2" name="テキスト プレースホルダー 6"/>
          <p:cNvSpPr>
            <a:spLocks noGrp="1"/>
          </p:cNvSpPr>
          <p:nvPr>
            <p:ph type="body" sz="quarter" idx="38" hasCustomPrompt="1"/>
          </p:nvPr>
        </p:nvSpPr>
        <p:spPr>
          <a:xfrm>
            <a:off x="13305049" y="5973106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6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テキスト プレースホルダー 6"/>
          <p:cNvSpPr>
            <a:spLocks noGrp="1"/>
          </p:cNvSpPr>
          <p:nvPr>
            <p:ph type="body" sz="quarter" idx="39" hasCustomPrompt="1"/>
          </p:nvPr>
        </p:nvSpPr>
        <p:spPr>
          <a:xfrm>
            <a:off x="13331532" y="6852459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4" name="正方形/長方形 63"/>
          <p:cNvSpPr/>
          <p:nvPr userDrawn="1"/>
        </p:nvSpPr>
        <p:spPr>
          <a:xfrm>
            <a:off x="13475548" y="6765194"/>
            <a:ext cx="3240360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0544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50"/>
                            </p:stCondLst>
                            <p:childTnLst>
                              <p:par>
                                <p:cTn id="4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600"/>
                            </p:stCondLst>
                            <p:childTnLst>
                              <p:par>
                                <p:cTn id="6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200"/>
                            </p:stCondLst>
                            <p:childTnLst>
                              <p:par>
                                <p:cTn id="7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950"/>
                            </p:stCondLst>
                            <p:childTnLst>
                              <p:par>
                                <p:cTn id="9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550"/>
                            </p:stCondLst>
                            <p:childTnLst>
                              <p:par>
                                <p:cTn id="10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300"/>
                            </p:stCondLst>
                            <p:childTnLst>
                              <p:par>
                                <p:cTn id="12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900"/>
                            </p:stCondLst>
                            <p:childTnLst>
                              <p:par>
                                <p:cTn id="141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6650"/>
                            </p:stCondLst>
                            <p:childTnLst>
                              <p:par>
                                <p:cTn id="16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7250"/>
                            </p:stCondLst>
                            <p:childTnLst>
                              <p:par>
                                <p:cTn id="17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8000"/>
                            </p:stCondLst>
                            <p:childTnLst>
                              <p:par>
                                <p:cTn id="19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20" grpId="0"/>
      <p:bldP spid="20" grpId="1"/>
      <p:bldP spid="27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animBg="1"/>
      <p:bldP spid="31" grpId="0" animBg="1"/>
      <p:bldP spid="31" grpId="1" animBg="1"/>
      <p:bldP spid="41" grpId="0"/>
      <p:bldP spid="41" grpId="1"/>
      <p:bldP spid="4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animBg="1"/>
      <p:bldP spid="45" grpId="0" animBg="1"/>
      <p:bldP spid="45" grpId="1" animBg="1"/>
      <p:bldP spid="46" grpId="0"/>
      <p:bldP spid="46" grpId="1"/>
      <p:bldP spid="47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animBg="1"/>
      <p:bldP spid="50" grpId="0" animBg="1"/>
      <p:bldP spid="50" grpId="1" animBg="1"/>
      <p:bldP spid="51" grpId="0"/>
      <p:bldP spid="51" grpId="1"/>
      <p:bldP spid="5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animBg="1"/>
      <p:bldP spid="55" grpId="0" animBg="1"/>
      <p:bldP spid="55" grpId="1" animBg="1"/>
      <p:bldP spid="56" grpId="0"/>
      <p:bldP spid="56" grpId="1"/>
      <p:bldP spid="57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animBg="1"/>
      <p:bldP spid="60" grpId="0" animBg="1"/>
      <p:bldP spid="60" grpId="1" animBg="1"/>
      <p:bldP spid="61" grpId="0"/>
      <p:bldP spid="61" grpId="1"/>
      <p:bldP spid="6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 animBg="1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numeric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円/楕円 18"/>
          <p:cNvSpPr/>
          <p:nvPr userDrawn="1"/>
        </p:nvSpPr>
        <p:spPr>
          <a:xfrm>
            <a:off x="574254" y="2479204"/>
            <a:ext cx="1183534" cy="11835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1</a:t>
            </a:r>
            <a:endParaRPr kumimoji="1" lang="ja-JP" altLang="en-US" sz="3600" dirty="0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kumimoji="1" lang="en-US" altLang="ja-JP" sz="2400" i="1" kern="120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807154" y="2724362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1833637" y="3603715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1977653" y="3516450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円/楕円 30"/>
          <p:cNvSpPr/>
          <p:nvPr userDrawn="1"/>
        </p:nvSpPr>
        <p:spPr>
          <a:xfrm>
            <a:off x="6319867" y="2479204"/>
            <a:ext cx="1183534" cy="118353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2</a:t>
            </a:r>
            <a:endParaRPr kumimoji="1" lang="ja-JP" altLang="en-US" sz="3600" dirty="0"/>
          </a:p>
        </p:txBody>
      </p:sp>
      <p:sp>
        <p:nvSpPr>
          <p:cNvPr id="42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7552767" y="2724362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3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7579250" y="3603715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正方形/長方形 43"/>
          <p:cNvSpPr/>
          <p:nvPr userDrawn="1"/>
        </p:nvSpPr>
        <p:spPr>
          <a:xfrm>
            <a:off x="7723266" y="3516450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円/楕円 44"/>
          <p:cNvSpPr/>
          <p:nvPr userDrawn="1"/>
        </p:nvSpPr>
        <p:spPr>
          <a:xfrm>
            <a:off x="12060287" y="2479204"/>
            <a:ext cx="1183534" cy="11835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3</a:t>
            </a:r>
            <a:endParaRPr kumimoji="1" lang="ja-JP" altLang="en-US" sz="3600" dirty="0"/>
          </a:p>
        </p:txBody>
      </p:sp>
      <p:sp>
        <p:nvSpPr>
          <p:cNvPr id="47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13293187" y="2724362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8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13319670" y="3603715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9" name="正方形/長方形 48"/>
          <p:cNvSpPr/>
          <p:nvPr userDrawn="1"/>
        </p:nvSpPr>
        <p:spPr>
          <a:xfrm>
            <a:off x="13463686" y="3516450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円/楕円 49"/>
          <p:cNvSpPr/>
          <p:nvPr userDrawn="1"/>
        </p:nvSpPr>
        <p:spPr>
          <a:xfrm>
            <a:off x="586116" y="5727948"/>
            <a:ext cx="1183534" cy="11835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4</a:t>
            </a:r>
            <a:endParaRPr kumimoji="1" lang="ja-JP" altLang="en-US" sz="3600" dirty="0"/>
          </a:p>
        </p:txBody>
      </p:sp>
      <p:sp>
        <p:nvSpPr>
          <p:cNvPr id="52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1819016" y="5973106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3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1845499" y="6852459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4" name="正方形/長方形 53"/>
          <p:cNvSpPr/>
          <p:nvPr userDrawn="1"/>
        </p:nvSpPr>
        <p:spPr>
          <a:xfrm>
            <a:off x="1989515" y="6765194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円/楕円 54"/>
          <p:cNvSpPr/>
          <p:nvPr userDrawn="1"/>
        </p:nvSpPr>
        <p:spPr>
          <a:xfrm>
            <a:off x="6331729" y="5727948"/>
            <a:ext cx="1183534" cy="11835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5</a:t>
            </a:r>
            <a:endParaRPr kumimoji="1" lang="ja-JP" altLang="en-US" sz="3600" dirty="0"/>
          </a:p>
        </p:txBody>
      </p:sp>
      <p:sp>
        <p:nvSpPr>
          <p:cNvPr id="57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7564629" y="5973106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8" name="テキスト プレースホルダー 6"/>
          <p:cNvSpPr>
            <a:spLocks noGrp="1"/>
          </p:cNvSpPr>
          <p:nvPr>
            <p:ph type="body" sz="quarter" idx="36" hasCustomPrompt="1"/>
          </p:nvPr>
        </p:nvSpPr>
        <p:spPr>
          <a:xfrm>
            <a:off x="7591112" y="6852459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9" name="正方形/長方形 58"/>
          <p:cNvSpPr/>
          <p:nvPr userDrawn="1"/>
        </p:nvSpPr>
        <p:spPr>
          <a:xfrm>
            <a:off x="7735128" y="6765194"/>
            <a:ext cx="3240360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円/楕円 59"/>
          <p:cNvSpPr/>
          <p:nvPr userDrawn="1"/>
        </p:nvSpPr>
        <p:spPr>
          <a:xfrm>
            <a:off x="12072149" y="5727948"/>
            <a:ext cx="1183534" cy="118353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6</a:t>
            </a:r>
            <a:endParaRPr kumimoji="1" lang="ja-JP" altLang="en-US" sz="3600" dirty="0"/>
          </a:p>
        </p:txBody>
      </p:sp>
      <p:sp>
        <p:nvSpPr>
          <p:cNvPr id="62" name="テキスト プレースホルダー 6"/>
          <p:cNvSpPr>
            <a:spLocks noGrp="1"/>
          </p:cNvSpPr>
          <p:nvPr>
            <p:ph type="body" sz="quarter" idx="38" hasCustomPrompt="1"/>
          </p:nvPr>
        </p:nvSpPr>
        <p:spPr>
          <a:xfrm>
            <a:off x="13305049" y="5973106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6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テキスト プレースホルダー 6"/>
          <p:cNvSpPr>
            <a:spLocks noGrp="1"/>
          </p:cNvSpPr>
          <p:nvPr>
            <p:ph type="body" sz="quarter" idx="39" hasCustomPrompt="1"/>
          </p:nvPr>
        </p:nvSpPr>
        <p:spPr>
          <a:xfrm>
            <a:off x="13331532" y="6852459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4" name="正方形/長方形 63"/>
          <p:cNvSpPr/>
          <p:nvPr userDrawn="1"/>
        </p:nvSpPr>
        <p:spPr>
          <a:xfrm>
            <a:off x="13475548" y="6765194"/>
            <a:ext cx="3240360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348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50"/>
                            </p:stCondLst>
                            <p:childTnLst>
                              <p:par>
                                <p:cTn id="3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600"/>
                            </p:stCondLst>
                            <p:childTnLst>
                              <p:par>
                                <p:cTn id="4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200"/>
                            </p:stCondLst>
                            <p:childTnLst>
                              <p:par>
                                <p:cTn id="5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950"/>
                            </p:stCondLst>
                            <p:childTnLst>
                              <p:par>
                                <p:cTn id="6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50"/>
                            </p:stCondLst>
                            <p:childTnLst>
                              <p:par>
                                <p:cTn id="8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300"/>
                            </p:stCondLst>
                            <p:childTnLst>
                              <p:par>
                                <p:cTn id="9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900"/>
                            </p:stCondLst>
                            <p:childTnLst>
                              <p:par>
                                <p:cTn id="10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650"/>
                            </p:stCondLst>
                            <p:childTnLst>
                              <p:par>
                                <p:cTn id="1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250"/>
                            </p:stCondLst>
                            <p:childTnLst>
                              <p:par>
                                <p:cTn id="12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000"/>
                            </p:stCondLst>
                            <p:childTnLst>
                              <p:par>
                                <p:cTn id="13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27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animBg="1"/>
      <p:bldP spid="31" grpId="0" animBg="1"/>
      <p:bldP spid="31" grpId="1" animBg="1"/>
      <p:bldP spid="4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animBg="1"/>
      <p:bldP spid="45" grpId="0" animBg="1"/>
      <p:bldP spid="45" grpId="1" animBg="1"/>
      <p:bldP spid="47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animBg="1"/>
      <p:bldP spid="50" grpId="0" animBg="1"/>
      <p:bldP spid="50" grpId="1" animBg="1"/>
      <p:bldP spid="5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animBg="1"/>
      <p:bldP spid="55" grpId="0" animBg="1"/>
      <p:bldP spid="55" grpId="1" animBg="1"/>
      <p:bldP spid="57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animBg="1"/>
      <p:bldP spid="60" grpId="0" animBg="1"/>
      <p:bldP spid="60" grpId="1" animBg="1"/>
      <p:bldP spid="6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1813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1813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95DA8-9F3D-4017-9EE1-AD4CCA916907}" type="datetimeFigureOut">
              <a:rPr lang="id-ID" smtClean="0"/>
              <a:pPr/>
              <a:t>26/03/2019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5EA19-84B3-4286-9656-BF1E0912EF0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496796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円/楕円 38"/>
          <p:cNvSpPr/>
          <p:nvPr userDrawn="1"/>
        </p:nvSpPr>
        <p:spPr>
          <a:xfrm>
            <a:off x="6297509" y="6731486"/>
            <a:ext cx="811957" cy="81195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40" name="円/楕円 39"/>
          <p:cNvSpPr/>
          <p:nvPr userDrawn="1"/>
        </p:nvSpPr>
        <p:spPr>
          <a:xfrm>
            <a:off x="2067923" y="3222046"/>
            <a:ext cx="5060429" cy="506042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円/楕円 40"/>
          <p:cNvSpPr/>
          <p:nvPr userDrawn="1"/>
        </p:nvSpPr>
        <p:spPr>
          <a:xfrm>
            <a:off x="1465789" y="3814949"/>
            <a:ext cx="1368152" cy="13681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42" name="円/楕円 41"/>
          <p:cNvSpPr/>
          <p:nvPr userDrawn="1"/>
        </p:nvSpPr>
        <p:spPr>
          <a:xfrm>
            <a:off x="1904038" y="3097899"/>
            <a:ext cx="5060429" cy="50604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図プレースホルダー 5"/>
          <p:cNvSpPr>
            <a:spLocks noGrp="1"/>
          </p:cNvSpPr>
          <p:nvPr>
            <p:ph type="pic" sz="quarter" idx="14" hasCustomPrompt="1"/>
          </p:nvPr>
        </p:nvSpPr>
        <p:spPr>
          <a:xfrm>
            <a:off x="2067923" y="3222046"/>
            <a:ext cx="4916413" cy="491641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44" name="円/楕円 43"/>
          <p:cNvSpPr/>
          <p:nvPr userDrawn="1"/>
        </p:nvSpPr>
        <p:spPr>
          <a:xfrm>
            <a:off x="771779" y="3078030"/>
            <a:ext cx="864096" cy="864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45" name="円/楕円 44"/>
          <p:cNvSpPr/>
          <p:nvPr userDrawn="1"/>
        </p:nvSpPr>
        <p:spPr>
          <a:xfrm>
            <a:off x="2149865" y="3125836"/>
            <a:ext cx="432048" cy="4320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46" name="円/楕円 45"/>
          <p:cNvSpPr/>
          <p:nvPr userDrawn="1"/>
        </p:nvSpPr>
        <p:spPr>
          <a:xfrm>
            <a:off x="7300185" y="6347336"/>
            <a:ext cx="486995" cy="4869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47" name="テキスト プレースホルダー 6"/>
          <p:cNvSpPr>
            <a:spLocks noGrp="1"/>
          </p:cNvSpPr>
          <p:nvPr>
            <p:ph type="body" sz="quarter" idx="15" hasCustomPrompt="1"/>
          </p:nvPr>
        </p:nvSpPr>
        <p:spPr>
          <a:xfrm>
            <a:off x="8011062" y="4280927"/>
            <a:ext cx="8732894" cy="3867020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8155077" y="4097534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8011061" y="3129723"/>
            <a:ext cx="8732894" cy="936104"/>
          </a:xfrm>
        </p:spPr>
        <p:txBody>
          <a:bodyPr anchor="b">
            <a:normAutofit/>
          </a:bodyPr>
          <a:lstStyle>
            <a:lvl1pPr algn="l">
              <a:defRPr sz="360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88194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2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2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12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12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12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600"/>
                            </p:stCondLst>
                            <p:childTnLst>
                              <p:par>
                                <p:cTn id="80" presetID="2" presetClass="entr" presetSubtype="3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200"/>
                            </p:stCondLst>
                            <p:childTnLst>
                              <p:par>
                                <p:cTn id="8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animBg="1"/>
      <p:bldP spid="49" grpId="0" build="p">
        <p:tmplLst>
          <p:tmpl lvl="1">
            <p:tnLst>
              <p:par>
                <p:cTn presetID="2" presetClass="entr" presetSubtype="3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円/楕円 39"/>
          <p:cNvSpPr/>
          <p:nvPr userDrawn="1"/>
        </p:nvSpPr>
        <p:spPr>
          <a:xfrm>
            <a:off x="4458345" y="3412627"/>
            <a:ext cx="4022085" cy="4022085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41" name="円/楕円 40"/>
          <p:cNvSpPr/>
          <p:nvPr userDrawn="1"/>
        </p:nvSpPr>
        <p:spPr>
          <a:xfrm>
            <a:off x="2445722" y="6065022"/>
            <a:ext cx="2917180" cy="291718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5" name="円/楕円 4"/>
          <p:cNvSpPr/>
          <p:nvPr userDrawn="1"/>
        </p:nvSpPr>
        <p:spPr>
          <a:xfrm>
            <a:off x="1869641" y="2792663"/>
            <a:ext cx="3079949" cy="307994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0" name="円/楕円 29"/>
          <p:cNvSpPr/>
          <p:nvPr userDrawn="1"/>
        </p:nvSpPr>
        <p:spPr>
          <a:xfrm>
            <a:off x="7175549" y="7260833"/>
            <a:ext cx="811957" cy="81195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31" name="円/楕円 30"/>
          <p:cNvSpPr/>
          <p:nvPr userDrawn="1"/>
        </p:nvSpPr>
        <p:spPr>
          <a:xfrm>
            <a:off x="1574220" y="6165309"/>
            <a:ext cx="1368152" cy="13681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図プレースホルダー 5"/>
          <p:cNvSpPr>
            <a:spLocks noGrp="1"/>
          </p:cNvSpPr>
          <p:nvPr>
            <p:ph type="pic" sz="quarter" idx="14" hasCustomPrompt="1"/>
          </p:nvPr>
        </p:nvSpPr>
        <p:spPr>
          <a:xfrm>
            <a:off x="1768041" y="2685392"/>
            <a:ext cx="3063073" cy="306307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4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4379821" y="3328309"/>
            <a:ext cx="3976216" cy="3976216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3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7" name="図プレースホルダー 5"/>
          <p:cNvSpPr>
            <a:spLocks noGrp="1"/>
          </p:cNvSpPr>
          <p:nvPr>
            <p:ph type="pic" sz="quarter" idx="16" hasCustomPrompt="1"/>
          </p:nvPr>
        </p:nvSpPr>
        <p:spPr>
          <a:xfrm>
            <a:off x="2409803" y="6018154"/>
            <a:ext cx="2843075" cy="2843075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2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2" name="円/楕円 31"/>
          <p:cNvSpPr/>
          <p:nvPr userDrawn="1"/>
        </p:nvSpPr>
        <p:spPr>
          <a:xfrm>
            <a:off x="903945" y="5316417"/>
            <a:ext cx="864096" cy="864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3" name="円/楕円 32"/>
          <p:cNvSpPr/>
          <p:nvPr userDrawn="1"/>
        </p:nvSpPr>
        <p:spPr>
          <a:xfrm>
            <a:off x="2064474" y="5656588"/>
            <a:ext cx="432048" cy="4320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4" name="円/楕円 33"/>
          <p:cNvSpPr/>
          <p:nvPr userDrawn="1"/>
        </p:nvSpPr>
        <p:spPr>
          <a:xfrm>
            <a:off x="6367929" y="7855916"/>
            <a:ext cx="486995" cy="4869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21" name="アーチ 20"/>
          <p:cNvSpPr/>
          <p:nvPr userDrawn="1"/>
        </p:nvSpPr>
        <p:spPr>
          <a:xfrm rot="3600000">
            <a:off x="9163259" y="2420421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2" name="アーチ 21"/>
          <p:cNvSpPr/>
          <p:nvPr userDrawn="1"/>
        </p:nvSpPr>
        <p:spPr>
          <a:xfrm rot="6618510">
            <a:off x="9279847" y="2537009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4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3" name="テキスト プレースホルダー 6"/>
          <p:cNvSpPr>
            <a:spLocks noGrp="1"/>
          </p:cNvSpPr>
          <p:nvPr>
            <p:ph type="body" sz="quarter" idx="17" hasCustomPrompt="1"/>
          </p:nvPr>
        </p:nvSpPr>
        <p:spPr>
          <a:xfrm>
            <a:off x="10020638" y="2655891"/>
            <a:ext cx="7119363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18" hasCustomPrompt="1"/>
          </p:nvPr>
        </p:nvSpPr>
        <p:spPr>
          <a:xfrm>
            <a:off x="10706654" y="3362068"/>
            <a:ext cx="6433348" cy="2221750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アーチ 35"/>
          <p:cNvSpPr/>
          <p:nvPr userDrawn="1"/>
        </p:nvSpPr>
        <p:spPr>
          <a:xfrm rot="3600000">
            <a:off x="9163259" y="5835460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7" name="アーチ 36"/>
          <p:cNvSpPr/>
          <p:nvPr userDrawn="1"/>
        </p:nvSpPr>
        <p:spPr>
          <a:xfrm rot="6618510">
            <a:off x="9279847" y="5952048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5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8" name="テキスト プレースホルダー 6"/>
          <p:cNvSpPr>
            <a:spLocks noGrp="1"/>
          </p:cNvSpPr>
          <p:nvPr>
            <p:ph type="body" sz="quarter" idx="19" hasCustomPrompt="1"/>
          </p:nvPr>
        </p:nvSpPr>
        <p:spPr>
          <a:xfrm>
            <a:off x="10020638" y="6070930"/>
            <a:ext cx="7119363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10706654" y="6777107"/>
            <a:ext cx="6433348" cy="2221750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8539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12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12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12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" presetClass="entr" presetSubtype="12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" presetClass="entr" presetSubtype="12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3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100"/>
                            </p:stCondLst>
                            <p:childTnLst>
                              <p:par>
                                <p:cTn id="13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850"/>
                            </p:stCondLst>
                            <p:childTnLst>
                              <p:par>
                                <p:cTn id="14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3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4950"/>
                            </p:stCondLst>
                            <p:childTnLst>
                              <p:par>
                                <p:cTn id="164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1" grpId="0" animBg="1"/>
      <p:bldP spid="41" grpId="1" animBg="1"/>
      <p:bldP spid="5" grpId="0" animBg="1"/>
      <p:bldP spid="5" grpId="1" animBg="1"/>
      <p:bldP spid="30" grpId="0" animBg="1"/>
      <p:bldP spid="30" grpId="1" animBg="1"/>
      <p:bldP spid="31" grpId="0" animBg="1"/>
      <p:bldP spid="31" grpId="1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1" grpId="0" animBg="1"/>
      <p:bldP spid="11" grpId="1" animBg="1"/>
      <p:bldP spid="14" grpId="0" animBg="1"/>
      <p:bldP spid="14" grpId="1" animBg="1"/>
      <p:bldP spid="17" grpId="0" animBg="1"/>
      <p:bldP spid="17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21" grpId="0" animBg="1"/>
      <p:bldP spid="21" grpId="1" animBg="1"/>
      <p:bldP spid="22" grpId="0" animBg="1"/>
      <p:bldP spid="22" grpId="1" animBg="1"/>
      <p:bldP spid="23" grpId="0" build="p">
        <p:tmplLst>
          <p:tmpl lvl="1">
            <p:tnLst>
              <p:par>
                <p:cTn presetID="2" presetClass="entr" presetSubtype="3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animBg="1"/>
      <p:bldP spid="36" grpId="1" animBg="1"/>
      <p:bldP spid="37" grpId="0" animBg="1"/>
      <p:bldP spid="37" grpId="1" animBg="1"/>
      <p:bldP spid="38" grpId="0" build="p">
        <p:tmplLst>
          <p:tmpl lvl="1">
            <p:tnLst>
              <p:par>
                <p:cTn presetID="2" presetClass="entr" presetSubtype="3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円/楕円 65"/>
          <p:cNvSpPr/>
          <p:nvPr userDrawn="1"/>
        </p:nvSpPr>
        <p:spPr>
          <a:xfrm>
            <a:off x="9664871" y="2437214"/>
            <a:ext cx="1756228" cy="175622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1" name="円/楕円 10"/>
          <p:cNvSpPr/>
          <p:nvPr userDrawn="1"/>
        </p:nvSpPr>
        <p:spPr>
          <a:xfrm>
            <a:off x="1045031" y="5921829"/>
            <a:ext cx="1756228" cy="1756228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9519784" y="3626742"/>
            <a:ext cx="8766629" cy="3753773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55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1940796" y="6513388"/>
            <a:ext cx="6833566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6" name="テキスト プレースホルダー 6"/>
          <p:cNvSpPr>
            <a:spLocks noGrp="1"/>
          </p:cNvSpPr>
          <p:nvPr>
            <p:ph type="body" sz="quarter" idx="17" hasCustomPrompt="1"/>
          </p:nvPr>
        </p:nvSpPr>
        <p:spPr>
          <a:xfrm>
            <a:off x="2709066" y="7271656"/>
            <a:ext cx="6086591" cy="2119087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9" name="テキスト プレースホルダー 6"/>
          <p:cNvSpPr>
            <a:spLocks noGrp="1"/>
          </p:cNvSpPr>
          <p:nvPr>
            <p:ph type="body" sz="quarter" idx="18" hasCustomPrompt="1"/>
          </p:nvPr>
        </p:nvSpPr>
        <p:spPr>
          <a:xfrm>
            <a:off x="10647831" y="2696964"/>
            <a:ext cx="6833566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0" name="テキスト プレースホルダー 6"/>
          <p:cNvSpPr>
            <a:spLocks noGrp="1"/>
          </p:cNvSpPr>
          <p:nvPr>
            <p:ph type="body" sz="quarter" idx="19" hasCustomPrompt="1"/>
          </p:nvPr>
        </p:nvSpPr>
        <p:spPr>
          <a:xfrm>
            <a:off x="9509009" y="7467596"/>
            <a:ext cx="7762991" cy="1632861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図プレースホルダー 5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2632513"/>
            <a:ext cx="8766629" cy="3753773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65" name="円/楕円 64"/>
          <p:cNvSpPr/>
          <p:nvPr userDrawn="1"/>
        </p:nvSpPr>
        <p:spPr>
          <a:xfrm>
            <a:off x="540658" y="7173684"/>
            <a:ext cx="1008745" cy="100874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67" name="円/楕円 66"/>
          <p:cNvSpPr/>
          <p:nvPr userDrawn="1"/>
        </p:nvSpPr>
        <p:spPr>
          <a:xfrm>
            <a:off x="11165457" y="1867529"/>
            <a:ext cx="878114" cy="87811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2" name="正方形/長方形 11"/>
          <p:cNvSpPr/>
          <p:nvPr userDrawn="1"/>
        </p:nvSpPr>
        <p:spPr>
          <a:xfrm>
            <a:off x="0" y="6386286"/>
            <a:ext cx="8766630" cy="9434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68" name="正方形/長方形 67"/>
          <p:cNvSpPr/>
          <p:nvPr userDrawn="1"/>
        </p:nvSpPr>
        <p:spPr>
          <a:xfrm>
            <a:off x="9519784" y="3531926"/>
            <a:ext cx="8766630" cy="9434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90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00"/>
                            </p:stCondLst>
                            <p:childTnLst>
                              <p:par>
                                <p:cTn id="42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45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650"/>
                            </p:stCondLst>
                            <p:childTnLst>
                              <p:par>
                                <p:cTn id="7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6" grpId="1" animBg="1"/>
      <p:bldP spid="11" grpId="0" animBg="1"/>
      <p:bldP spid="11" grpId="1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38" grpId="0" animBg="1"/>
      <p:bldP spid="55" grpId="0" build="p">
        <p:tmplLst>
          <p:tmpl lvl="1">
            <p:tnLst>
              <p:par>
                <p:cTn presetID="2" presetClass="entr" presetSubtype="12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2" presetClass="entr" presetSubtype="3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animBg="1"/>
      <p:bldP spid="65" grpId="0" animBg="1"/>
      <p:bldP spid="65" grpId="1" animBg="1"/>
      <p:bldP spid="67" grpId="0" animBg="1"/>
      <p:bldP spid="67" grpId="1" animBg="1"/>
      <p:bldP spid="12" grpId="0" animBg="1"/>
      <p:bldP spid="68" grpId="0" animBg="1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 userDrawn="1"/>
        </p:nvSpPr>
        <p:spPr>
          <a:xfrm>
            <a:off x="4660594" y="3427135"/>
            <a:ext cx="3152799" cy="315279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 userDrawn="1"/>
        </p:nvSpPr>
        <p:spPr>
          <a:xfrm>
            <a:off x="4496709" y="3302988"/>
            <a:ext cx="3152799" cy="315279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図プレースホルダー 5"/>
          <p:cNvSpPr>
            <a:spLocks noGrp="1"/>
          </p:cNvSpPr>
          <p:nvPr>
            <p:ph type="pic" sz="quarter" idx="14" hasCustomPrompt="1"/>
          </p:nvPr>
        </p:nvSpPr>
        <p:spPr>
          <a:xfrm>
            <a:off x="4632458" y="3384931"/>
            <a:ext cx="3063073" cy="306307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3" name="円/楕円 12"/>
          <p:cNvSpPr/>
          <p:nvPr userDrawn="1"/>
        </p:nvSpPr>
        <p:spPr>
          <a:xfrm>
            <a:off x="8817597" y="3427135"/>
            <a:ext cx="3152799" cy="3152799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13"/>
          <p:cNvSpPr/>
          <p:nvPr userDrawn="1"/>
        </p:nvSpPr>
        <p:spPr>
          <a:xfrm>
            <a:off x="8653712" y="3302988"/>
            <a:ext cx="3152799" cy="3152799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8789461" y="3384931"/>
            <a:ext cx="3063073" cy="306307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3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6" name="円/楕円 15"/>
          <p:cNvSpPr/>
          <p:nvPr userDrawn="1"/>
        </p:nvSpPr>
        <p:spPr>
          <a:xfrm>
            <a:off x="12974600" y="3427135"/>
            <a:ext cx="3152799" cy="3152799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円/楕円 16"/>
          <p:cNvSpPr/>
          <p:nvPr userDrawn="1"/>
        </p:nvSpPr>
        <p:spPr>
          <a:xfrm>
            <a:off x="12810715" y="3302988"/>
            <a:ext cx="3152799" cy="3152799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図プレースホルダー 5"/>
          <p:cNvSpPr>
            <a:spLocks noGrp="1"/>
          </p:cNvSpPr>
          <p:nvPr>
            <p:ph type="pic" sz="quarter" idx="16" hasCustomPrompt="1"/>
          </p:nvPr>
        </p:nvSpPr>
        <p:spPr>
          <a:xfrm>
            <a:off x="12946464" y="3384931"/>
            <a:ext cx="3063073" cy="306307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2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4161262" y="6672412"/>
            <a:ext cx="3977631" cy="720080"/>
          </a:xfrm>
        </p:spPr>
        <p:txBody>
          <a:bodyPr anchor="t">
            <a:noAutofit/>
          </a:bodyPr>
          <a:lstStyle>
            <a:lvl1pPr algn="ct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4313744" y="7903465"/>
            <a:ext cx="3715678" cy="1643461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正方形/長方形 23"/>
          <p:cNvSpPr/>
          <p:nvPr userDrawn="1"/>
        </p:nvSpPr>
        <p:spPr>
          <a:xfrm>
            <a:off x="4551403" y="7802132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8298777" y="6670068"/>
            <a:ext cx="4012911" cy="720080"/>
          </a:xfrm>
        </p:spPr>
        <p:txBody>
          <a:bodyPr anchor="t">
            <a:noAutofit/>
          </a:bodyPr>
          <a:lstStyle>
            <a:lvl1pPr algn="ctr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8478727" y="7901121"/>
            <a:ext cx="3715678" cy="1643461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8716386" y="7799788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12468960" y="6672412"/>
            <a:ext cx="4012911" cy="720080"/>
          </a:xfrm>
        </p:spPr>
        <p:txBody>
          <a:bodyPr anchor="t">
            <a:noAutofit/>
          </a:bodyPr>
          <a:lstStyle>
            <a:lvl1pPr algn="ctr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2643710" y="7903465"/>
            <a:ext cx="3715678" cy="1643461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12881369" y="7802132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4311396" y="7169581"/>
            <a:ext cx="3715678" cy="573935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8476379" y="7167237"/>
            <a:ext cx="3715678" cy="573935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3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12641362" y="7169581"/>
            <a:ext cx="3715678" cy="573935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2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38005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50"/>
                            </p:stCondLst>
                            <p:childTnLst>
                              <p:par>
                                <p:cTn id="3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9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450"/>
                            </p:stCondLst>
                            <p:childTnLst>
                              <p:par>
                                <p:cTn id="4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6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550"/>
                            </p:stCondLst>
                            <p:childTnLst>
                              <p:par>
                                <p:cTn id="11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05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550"/>
                            </p:stCondLst>
                            <p:childTnLst>
                              <p:par>
                                <p:cTn id="12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2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animBg="1"/>
      <p:bldP spid="25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animBg="1"/>
      <p:bldP spid="3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Imag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 userDrawn="1"/>
        </p:nvSpPr>
        <p:spPr>
          <a:xfrm>
            <a:off x="1382135" y="2742860"/>
            <a:ext cx="3152799" cy="315279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 userDrawn="1"/>
        </p:nvSpPr>
        <p:spPr>
          <a:xfrm>
            <a:off x="1218250" y="2618713"/>
            <a:ext cx="3152799" cy="315279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図プレースホルダー 5"/>
          <p:cNvSpPr>
            <a:spLocks noGrp="1"/>
          </p:cNvSpPr>
          <p:nvPr>
            <p:ph type="pic" sz="quarter" idx="14" hasCustomPrompt="1"/>
          </p:nvPr>
        </p:nvSpPr>
        <p:spPr>
          <a:xfrm>
            <a:off x="1353999" y="2700656"/>
            <a:ext cx="3063073" cy="306307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3" name="円/楕円 12"/>
          <p:cNvSpPr/>
          <p:nvPr userDrawn="1"/>
        </p:nvSpPr>
        <p:spPr>
          <a:xfrm>
            <a:off x="5539138" y="2742860"/>
            <a:ext cx="3152799" cy="3152799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13"/>
          <p:cNvSpPr/>
          <p:nvPr userDrawn="1"/>
        </p:nvSpPr>
        <p:spPr>
          <a:xfrm>
            <a:off x="5375253" y="2618713"/>
            <a:ext cx="3152799" cy="3152799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5511002" y="2700656"/>
            <a:ext cx="3063073" cy="306307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3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6" name="円/楕円 15"/>
          <p:cNvSpPr/>
          <p:nvPr userDrawn="1"/>
        </p:nvSpPr>
        <p:spPr>
          <a:xfrm>
            <a:off x="9696141" y="2742860"/>
            <a:ext cx="3152799" cy="3152799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円/楕円 16"/>
          <p:cNvSpPr/>
          <p:nvPr userDrawn="1"/>
        </p:nvSpPr>
        <p:spPr>
          <a:xfrm>
            <a:off x="9532256" y="2618713"/>
            <a:ext cx="3152799" cy="3152799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図プレースホルダー 5"/>
          <p:cNvSpPr>
            <a:spLocks noGrp="1"/>
          </p:cNvSpPr>
          <p:nvPr>
            <p:ph type="pic" sz="quarter" idx="16" hasCustomPrompt="1"/>
          </p:nvPr>
        </p:nvSpPr>
        <p:spPr>
          <a:xfrm>
            <a:off x="9668005" y="2700656"/>
            <a:ext cx="3063073" cy="306307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2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9" name="円/楕円 18"/>
          <p:cNvSpPr/>
          <p:nvPr userDrawn="1"/>
        </p:nvSpPr>
        <p:spPr>
          <a:xfrm>
            <a:off x="13853145" y="2742860"/>
            <a:ext cx="3152799" cy="3152799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円/楕円 19"/>
          <p:cNvSpPr/>
          <p:nvPr userDrawn="1"/>
        </p:nvSpPr>
        <p:spPr>
          <a:xfrm>
            <a:off x="13689260" y="2618713"/>
            <a:ext cx="3152799" cy="3152799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図プレースホルダー 5"/>
          <p:cNvSpPr>
            <a:spLocks noGrp="1"/>
          </p:cNvSpPr>
          <p:nvPr>
            <p:ph type="pic" sz="quarter" idx="17" hasCustomPrompt="1"/>
          </p:nvPr>
        </p:nvSpPr>
        <p:spPr>
          <a:xfrm>
            <a:off x="13825009" y="2700656"/>
            <a:ext cx="3063073" cy="306307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4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882803" y="5988137"/>
            <a:ext cx="3977631" cy="720080"/>
          </a:xfrm>
        </p:spPr>
        <p:txBody>
          <a:bodyPr anchor="t">
            <a:noAutofit/>
          </a:bodyPr>
          <a:lstStyle>
            <a:lvl1pPr algn="ct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1035285" y="7219190"/>
            <a:ext cx="3715678" cy="1643461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正方形/長方形 23"/>
          <p:cNvSpPr/>
          <p:nvPr userDrawn="1"/>
        </p:nvSpPr>
        <p:spPr>
          <a:xfrm>
            <a:off x="1272944" y="7117857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5020318" y="5985793"/>
            <a:ext cx="4012911" cy="720080"/>
          </a:xfrm>
        </p:spPr>
        <p:txBody>
          <a:bodyPr anchor="t">
            <a:noAutofit/>
          </a:bodyPr>
          <a:lstStyle>
            <a:lvl1pPr algn="ctr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5200268" y="7216846"/>
            <a:ext cx="3715678" cy="1643461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5437927" y="7115513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9190501" y="5988137"/>
            <a:ext cx="4012911" cy="720080"/>
          </a:xfrm>
        </p:spPr>
        <p:txBody>
          <a:bodyPr anchor="t">
            <a:noAutofit/>
          </a:bodyPr>
          <a:lstStyle>
            <a:lvl1pPr algn="ctr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9365251" y="7219190"/>
            <a:ext cx="3715678" cy="1643461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9602910" y="7117857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13360684" y="5988137"/>
            <a:ext cx="4012911" cy="720080"/>
          </a:xfrm>
        </p:spPr>
        <p:txBody>
          <a:bodyPr anchor="t">
            <a:noAutofit/>
          </a:bodyPr>
          <a:lstStyle>
            <a:lvl1pPr algn="ctr">
              <a:defRPr sz="28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13530235" y="7219190"/>
            <a:ext cx="3715678" cy="1643461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正方形/長方形 32"/>
          <p:cNvSpPr/>
          <p:nvPr userDrawn="1"/>
        </p:nvSpPr>
        <p:spPr>
          <a:xfrm>
            <a:off x="13767894" y="7117857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1032937" y="6485306"/>
            <a:ext cx="3715678" cy="573935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5197920" y="6482962"/>
            <a:ext cx="3715678" cy="573935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3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9362903" y="6485306"/>
            <a:ext cx="3715678" cy="573935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2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13527887" y="6485306"/>
            <a:ext cx="3715678" cy="573935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4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47294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50"/>
                            </p:stCondLst>
                            <p:childTnLst>
                              <p:par>
                                <p:cTn id="3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9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450"/>
                            </p:stCondLst>
                            <p:childTnLst>
                              <p:par>
                                <p:cTn id="4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6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550"/>
                            </p:stCondLst>
                            <p:childTnLst>
                              <p:par>
                                <p:cTn id="11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05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550"/>
                            </p:stCondLst>
                            <p:childTnLst>
                              <p:par>
                                <p:cTn id="12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15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9100"/>
                            </p:stCondLst>
                            <p:childTnLst>
                              <p:par>
                                <p:cTn id="15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9600"/>
                            </p:stCondLst>
                            <p:childTnLst>
                              <p:par>
                                <p:cTn id="1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0100"/>
                            </p:stCondLst>
                            <p:childTnLst>
                              <p:par>
                                <p:cTn id="16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animBg="1"/>
      <p:bldP spid="25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animBg="1"/>
      <p:bldP spid="31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animBg="1"/>
      <p:bldP spid="3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 userDrawn="1"/>
        </p:nvSpPr>
        <p:spPr>
          <a:xfrm>
            <a:off x="1382135" y="2742860"/>
            <a:ext cx="3152799" cy="315279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 userDrawn="1"/>
        </p:nvSpPr>
        <p:spPr>
          <a:xfrm>
            <a:off x="1218250" y="2618713"/>
            <a:ext cx="3152799" cy="315279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図プレースホルダー 5"/>
          <p:cNvSpPr>
            <a:spLocks noGrp="1"/>
          </p:cNvSpPr>
          <p:nvPr>
            <p:ph type="pic" sz="quarter" idx="14" hasCustomPrompt="1"/>
          </p:nvPr>
        </p:nvSpPr>
        <p:spPr>
          <a:xfrm>
            <a:off x="1353999" y="2700656"/>
            <a:ext cx="3063073" cy="306307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3" name="円/楕円 12"/>
          <p:cNvSpPr/>
          <p:nvPr userDrawn="1"/>
        </p:nvSpPr>
        <p:spPr>
          <a:xfrm>
            <a:off x="5539138" y="2742860"/>
            <a:ext cx="3152799" cy="3152799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13"/>
          <p:cNvSpPr/>
          <p:nvPr userDrawn="1"/>
        </p:nvSpPr>
        <p:spPr>
          <a:xfrm>
            <a:off x="5375253" y="2618713"/>
            <a:ext cx="3152799" cy="3152799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5511002" y="2700656"/>
            <a:ext cx="3063073" cy="306307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3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6" name="円/楕円 15"/>
          <p:cNvSpPr/>
          <p:nvPr userDrawn="1"/>
        </p:nvSpPr>
        <p:spPr>
          <a:xfrm>
            <a:off x="9696141" y="2742860"/>
            <a:ext cx="3152799" cy="3152799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円/楕円 16"/>
          <p:cNvSpPr/>
          <p:nvPr userDrawn="1"/>
        </p:nvSpPr>
        <p:spPr>
          <a:xfrm>
            <a:off x="9532256" y="2618713"/>
            <a:ext cx="3152799" cy="3152799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図プレースホルダー 5"/>
          <p:cNvSpPr>
            <a:spLocks noGrp="1"/>
          </p:cNvSpPr>
          <p:nvPr>
            <p:ph type="pic" sz="quarter" idx="16" hasCustomPrompt="1"/>
          </p:nvPr>
        </p:nvSpPr>
        <p:spPr>
          <a:xfrm>
            <a:off x="9668005" y="2700656"/>
            <a:ext cx="3063073" cy="306307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2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9" name="円/楕円 18"/>
          <p:cNvSpPr/>
          <p:nvPr userDrawn="1"/>
        </p:nvSpPr>
        <p:spPr>
          <a:xfrm>
            <a:off x="13853145" y="2742860"/>
            <a:ext cx="3152799" cy="3152799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円/楕円 19"/>
          <p:cNvSpPr/>
          <p:nvPr userDrawn="1"/>
        </p:nvSpPr>
        <p:spPr>
          <a:xfrm>
            <a:off x="13689260" y="2618713"/>
            <a:ext cx="3152799" cy="3152799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図プレースホルダー 5"/>
          <p:cNvSpPr>
            <a:spLocks noGrp="1"/>
          </p:cNvSpPr>
          <p:nvPr>
            <p:ph type="pic" sz="quarter" idx="17" hasCustomPrompt="1"/>
          </p:nvPr>
        </p:nvSpPr>
        <p:spPr>
          <a:xfrm>
            <a:off x="13825009" y="2700656"/>
            <a:ext cx="3063073" cy="306307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4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882803" y="5988137"/>
            <a:ext cx="3977631" cy="720080"/>
          </a:xfrm>
        </p:spPr>
        <p:txBody>
          <a:bodyPr anchor="t">
            <a:noAutofit/>
          </a:bodyPr>
          <a:lstStyle>
            <a:lvl1pPr algn="ct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1035285" y="6781868"/>
            <a:ext cx="3715678" cy="1898306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正方形/長方形 23"/>
          <p:cNvSpPr/>
          <p:nvPr userDrawn="1"/>
        </p:nvSpPr>
        <p:spPr>
          <a:xfrm>
            <a:off x="1272944" y="6680535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5020318" y="5985793"/>
            <a:ext cx="4012911" cy="720080"/>
          </a:xfrm>
        </p:spPr>
        <p:txBody>
          <a:bodyPr anchor="t">
            <a:noAutofit/>
          </a:bodyPr>
          <a:lstStyle>
            <a:lvl1pPr algn="ctr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5200268" y="6779524"/>
            <a:ext cx="3715678" cy="1898306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5437927" y="6678191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9190501" y="5988137"/>
            <a:ext cx="4012911" cy="720080"/>
          </a:xfrm>
        </p:spPr>
        <p:txBody>
          <a:bodyPr anchor="t">
            <a:noAutofit/>
          </a:bodyPr>
          <a:lstStyle>
            <a:lvl1pPr algn="ctr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9365251" y="6781868"/>
            <a:ext cx="3715678" cy="1898306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9602910" y="6680535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13360684" y="5988137"/>
            <a:ext cx="4012911" cy="720080"/>
          </a:xfrm>
        </p:spPr>
        <p:txBody>
          <a:bodyPr anchor="t">
            <a:noAutofit/>
          </a:bodyPr>
          <a:lstStyle>
            <a:lvl1pPr algn="ctr">
              <a:defRPr sz="28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13530235" y="6781868"/>
            <a:ext cx="3715678" cy="1898306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正方形/長方形 32"/>
          <p:cNvSpPr/>
          <p:nvPr userDrawn="1"/>
        </p:nvSpPr>
        <p:spPr>
          <a:xfrm>
            <a:off x="13767894" y="6680535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44176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50"/>
                            </p:stCondLst>
                            <p:childTnLst>
                              <p:par>
                                <p:cTn id="3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950"/>
                            </p:stCondLst>
                            <p:childTnLst>
                              <p:par>
                                <p:cTn id="4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6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550"/>
                            </p:stCondLst>
                            <p:childTnLst>
                              <p:par>
                                <p:cTn id="10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050"/>
                            </p:stCondLst>
                            <p:childTnLst>
                              <p:par>
                                <p:cTn id="11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65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7600"/>
                            </p:stCondLst>
                            <p:childTnLst>
                              <p:par>
                                <p:cTn id="14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8100"/>
                            </p:stCondLst>
                            <p:childTnLst>
                              <p:par>
                                <p:cTn id="14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animBg="1"/>
      <p:bldP spid="25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animBg="1"/>
      <p:bldP spid="31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animBg="1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sonal sk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円/楕円 8"/>
          <p:cNvSpPr/>
          <p:nvPr userDrawn="1"/>
        </p:nvSpPr>
        <p:spPr>
          <a:xfrm>
            <a:off x="4684657" y="5560522"/>
            <a:ext cx="1032497" cy="103249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0" name="円/楕円 9"/>
          <p:cNvSpPr/>
          <p:nvPr userDrawn="1"/>
        </p:nvSpPr>
        <p:spPr>
          <a:xfrm>
            <a:off x="5706494" y="6515035"/>
            <a:ext cx="405980" cy="40598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11" name="円/楕円 10"/>
          <p:cNvSpPr/>
          <p:nvPr userDrawn="1"/>
        </p:nvSpPr>
        <p:spPr>
          <a:xfrm>
            <a:off x="1357412" y="2815601"/>
            <a:ext cx="4163054" cy="4163054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円/楕円 11"/>
          <p:cNvSpPr/>
          <p:nvPr userDrawn="1"/>
        </p:nvSpPr>
        <p:spPr>
          <a:xfrm>
            <a:off x="996836" y="2898945"/>
            <a:ext cx="1368152" cy="13681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3" name="円/楕円 12"/>
          <p:cNvSpPr/>
          <p:nvPr userDrawn="1"/>
        </p:nvSpPr>
        <p:spPr>
          <a:xfrm>
            <a:off x="1193527" y="2691454"/>
            <a:ext cx="4163054" cy="4163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図プレースホルダー 5"/>
          <p:cNvSpPr>
            <a:spLocks noGrp="1"/>
          </p:cNvSpPr>
          <p:nvPr>
            <p:ph type="pic" sz="quarter" idx="14" hasCustomPrompt="1"/>
          </p:nvPr>
        </p:nvSpPr>
        <p:spPr>
          <a:xfrm>
            <a:off x="1329275" y="2815600"/>
            <a:ext cx="4044577" cy="4044577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6" name="円/楕円 15"/>
          <p:cNvSpPr/>
          <p:nvPr userDrawn="1"/>
        </p:nvSpPr>
        <p:spPr>
          <a:xfrm>
            <a:off x="627840" y="2220419"/>
            <a:ext cx="565687" cy="56568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8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541846" y="7178630"/>
            <a:ext cx="5663368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799793" y="7802411"/>
            <a:ext cx="5147474" cy="573935"/>
          </a:xfrm>
        </p:spPr>
        <p:txBody>
          <a:bodyPr anchor="t">
            <a:noAutofit/>
          </a:bodyPr>
          <a:lstStyle>
            <a:lvl1pPr algn="ctr">
              <a:defRPr sz="2000" i="1" baseline="0">
                <a:solidFill>
                  <a:schemeClr val="accent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6185744" y="2506652"/>
            <a:ext cx="5627977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6212228" y="3386005"/>
            <a:ext cx="5586604" cy="2174517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正方形/長方形 21"/>
          <p:cNvSpPr/>
          <p:nvPr userDrawn="1"/>
        </p:nvSpPr>
        <p:spPr>
          <a:xfrm>
            <a:off x="6356244" y="3298740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円/楕円 22"/>
          <p:cNvSpPr/>
          <p:nvPr userDrawn="1"/>
        </p:nvSpPr>
        <p:spPr>
          <a:xfrm>
            <a:off x="6356244" y="5763825"/>
            <a:ext cx="829194" cy="82919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図プレースホルダー 12"/>
          <p:cNvSpPr>
            <a:spLocks noGrp="1"/>
          </p:cNvSpPr>
          <p:nvPr>
            <p:ph type="pic" sz="quarter" idx="20" hasCustomPrompt="1"/>
          </p:nvPr>
        </p:nvSpPr>
        <p:spPr>
          <a:xfrm>
            <a:off x="6484144" y="5891725"/>
            <a:ext cx="573395" cy="573395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5" name="円/楕円 24"/>
          <p:cNvSpPr/>
          <p:nvPr userDrawn="1"/>
        </p:nvSpPr>
        <p:spPr>
          <a:xfrm>
            <a:off x="6356243" y="6831797"/>
            <a:ext cx="829194" cy="82919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図プレースホルダー 12"/>
          <p:cNvSpPr>
            <a:spLocks noGrp="1"/>
          </p:cNvSpPr>
          <p:nvPr>
            <p:ph type="pic" sz="quarter" idx="32" hasCustomPrompt="1"/>
          </p:nvPr>
        </p:nvSpPr>
        <p:spPr>
          <a:xfrm>
            <a:off x="6484143" y="6959697"/>
            <a:ext cx="573395" cy="573395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7" name="円/楕円 26"/>
          <p:cNvSpPr/>
          <p:nvPr userDrawn="1"/>
        </p:nvSpPr>
        <p:spPr>
          <a:xfrm>
            <a:off x="6356244" y="7899770"/>
            <a:ext cx="829194" cy="82919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図プレースホルダー 12"/>
          <p:cNvSpPr>
            <a:spLocks noGrp="1"/>
          </p:cNvSpPr>
          <p:nvPr>
            <p:ph type="pic" sz="quarter" idx="33" hasCustomPrompt="1"/>
          </p:nvPr>
        </p:nvSpPr>
        <p:spPr>
          <a:xfrm>
            <a:off x="6484144" y="8027670"/>
            <a:ext cx="573395" cy="573395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9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7185438" y="5818382"/>
            <a:ext cx="4629197" cy="720080"/>
          </a:xfrm>
        </p:spPr>
        <p:txBody>
          <a:bodyPr anchor="ctr">
            <a:noAutofit/>
          </a:bodyPr>
          <a:lstStyle>
            <a:lvl1pPr algn="l">
              <a:defRPr sz="1800" i="0" baseline="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7185438" y="6886354"/>
            <a:ext cx="4629197" cy="720080"/>
          </a:xfrm>
        </p:spPr>
        <p:txBody>
          <a:bodyPr anchor="ctr">
            <a:noAutofit/>
          </a:bodyPr>
          <a:lstStyle>
            <a:lvl1pPr algn="l">
              <a:defRPr sz="1800" i="0" baseline="0">
                <a:solidFill>
                  <a:schemeClr val="accent6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1" name="テキスト プレースホルダー 6"/>
          <p:cNvSpPr>
            <a:spLocks noGrp="1"/>
          </p:cNvSpPr>
          <p:nvPr>
            <p:ph type="body" sz="quarter" idx="36" hasCustomPrompt="1"/>
          </p:nvPr>
        </p:nvSpPr>
        <p:spPr>
          <a:xfrm>
            <a:off x="7185438" y="7954327"/>
            <a:ext cx="4629197" cy="720080"/>
          </a:xfrm>
        </p:spPr>
        <p:txBody>
          <a:bodyPr anchor="ctr">
            <a:noAutofit/>
          </a:bodyPr>
          <a:lstStyle>
            <a:lvl1pPr algn="l">
              <a:defRPr sz="1800" i="0" baseline="0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37" hasCustomPrompt="1"/>
          </p:nvPr>
        </p:nvSpPr>
        <p:spPr>
          <a:xfrm>
            <a:off x="11978303" y="2503262"/>
            <a:ext cx="5061477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正方形/長方形 32"/>
          <p:cNvSpPr/>
          <p:nvPr userDrawn="1"/>
        </p:nvSpPr>
        <p:spPr>
          <a:xfrm>
            <a:off x="12148803" y="3295350"/>
            <a:ext cx="3240360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テキスト プレースホルダー 6"/>
          <p:cNvSpPr>
            <a:spLocks noGrp="1"/>
          </p:cNvSpPr>
          <p:nvPr>
            <p:ph type="body" sz="quarter" idx="38" hasCustomPrompt="1"/>
          </p:nvPr>
        </p:nvSpPr>
        <p:spPr>
          <a:xfrm>
            <a:off x="11968545" y="3606078"/>
            <a:ext cx="5147474" cy="573935"/>
          </a:xfrm>
        </p:spPr>
        <p:txBody>
          <a:bodyPr anchor="t">
            <a:noAutofit/>
          </a:bodyPr>
          <a:lstStyle>
            <a:lvl1pPr algn="l">
              <a:defRPr sz="2000" i="1" baseline="0">
                <a:solidFill>
                  <a:schemeClr val="accent5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97" name="グループ化 96"/>
          <p:cNvGrpSpPr/>
          <p:nvPr userDrawn="1"/>
        </p:nvGrpSpPr>
        <p:grpSpPr>
          <a:xfrm>
            <a:off x="12099171" y="4206974"/>
            <a:ext cx="5138100" cy="430805"/>
            <a:chOff x="12418479" y="4395656"/>
            <a:chExt cx="5138100" cy="430805"/>
          </a:xfrm>
        </p:grpSpPr>
        <p:sp>
          <p:nvSpPr>
            <p:cNvPr id="37" name="円/楕円 36"/>
            <p:cNvSpPr/>
            <p:nvPr userDrawn="1"/>
          </p:nvSpPr>
          <p:spPr>
            <a:xfrm>
              <a:off x="12418479" y="4395656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円/楕円 37"/>
            <p:cNvSpPr/>
            <p:nvPr userDrawn="1"/>
          </p:nvSpPr>
          <p:spPr>
            <a:xfrm>
              <a:off x="12941512" y="4395656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円/楕円 38"/>
            <p:cNvSpPr/>
            <p:nvPr userDrawn="1"/>
          </p:nvSpPr>
          <p:spPr>
            <a:xfrm>
              <a:off x="13464545" y="4395656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円/楕円 39"/>
            <p:cNvSpPr/>
            <p:nvPr userDrawn="1"/>
          </p:nvSpPr>
          <p:spPr>
            <a:xfrm>
              <a:off x="13987578" y="4395656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円/楕円 40"/>
            <p:cNvSpPr/>
            <p:nvPr userDrawn="1"/>
          </p:nvSpPr>
          <p:spPr>
            <a:xfrm>
              <a:off x="14510611" y="4395656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円/楕円 41"/>
            <p:cNvSpPr/>
            <p:nvPr userDrawn="1"/>
          </p:nvSpPr>
          <p:spPr>
            <a:xfrm>
              <a:off x="15556677" y="4395656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円/楕円 42"/>
            <p:cNvSpPr/>
            <p:nvPr userDrawn="1"/>
          </p:nvSpPr>
          <p:spPr>
            <a:xfrm>
              <a:off x="16079710" y="4395656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" name="円/楕円 43"/>
            <p:cNvSpPr/>
            <p:nvPr userDrawn="1"/>
          </p:nvSpPr>
          <p:spPr>
            <a:xfrm>
              <a:off x="17125774" y="4395656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" name="円/楕円 44"/>
            <p:cNvSpPr/>
            <p:nvPr userDrawn="1"/>
          </p:nvSpPr>
          <p:spPr>
            <a:xfrm>
              <a:off x="15033644" y="4395656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円/楕円 45"/>
            <p:cNvSpPr/>
            <p:nvPr userDrawn="1"/>
          </p:nvSpPr>
          <p:spPr>
            <a:xfrm>
              <a:off x="16602743" y="4395656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61" name="テキスト プレースホルダー 6"/>
          <p:cNvSpPr>
            <a:spLocks noGrp="1"/>
          </p:cNvSpPr>
          <p:nvPr userDrawn="1">
            <p:ph type="body" sz="quarter" idx="39" hasCustomPrompt="1"/>
          </p:nvPr>
        </p:nvSpPr>
        <p:spPr>
          <a:xfrm>
            <a:off x="11968545" y="4912576"/>
            <a:ext cx="5147474" cy="573935"/>
          </a:xfrm>
        </p:spPr>
        <p:txBody>
          <a:bodyPr anchor="t">
            <a:noAutofit/>
          </a:bodyPr>
          <a:lstStyle>
            <a:lvl1pPr algn="l">
              <a:defRPr sz="2000" i="1" baseline="0">
                <a:solidFill>
                  <a:schemeClr val="accent5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98" name="グループ化 97"/>
          <p:cNvGrpSpPr/>
          <p:nvPr userDrawn="1"/>
        </p:nvGrpSpPr>
        <p:grpSpPr>
          <a:xfrm>
            <a:off x="12099171" y="5513472"/>
            <a:ext cx="5138100" cy="430805"/>
            <a:chOff x="12418479" y="5702154"/>
            <a:chExt cx="5138100" cy="430805"/>
          </a:xfrm>
        </p:grpSpPr>
        <p:sp>
          <p:nvSpPr>
            <p:cNvPr id="63" name="円/楕円 62"/>
            <p:cNvSpPr/>
            <p:nvPr userDrawn="1"/>
          </p:nvSpPr>
          <p:spPr>
            <a:xfrm>
              <a:off x="12418479" y="5702154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4" name="円/楕円 63"/>
            <p:cNvSpPr/>
            <p:nvPr userDrawn="1"/>
          </p:nvSpPr>
          <p:spPr>
            <a:xfrm>
              <a:off x="12941512" y="5702154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5" name="円/楕円 64"/>
            <p:cNvSpPr/>
            <p:nvPr userDrawn="1"/>
          </p:nvSpPr>
          <p:spPr>
            <a:xfrm>
              <a:off x="13464545" y="5702154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6" name="円/楕円 65"/>
            <p:cNvSpPr/>
            <p:nvPr userDrawn="1"/>
          </p:nvSpPr>
          <p:spPr>
            <a:xfrm>
              <a:off x="13987578" y="5702154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7" name="円/楕円 66"/>
            <p:cNvSpPr/>
            <p:nvPr userDrawn="1"/>
          </p:nvSpPr>
          <p:spPr>
            <a:xfrm>
              <a:off x="14510611" y="5702154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8" name="円/楕円 67"/>
            <p:cNvSpPr/>
            <p:nvPr userDrawn="1"/>
          </p:nvSpPr>
          <p:spPr>
            <a:xfrm>
              <a:off x="15556677" y="5702154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9" name="円/楕円 68"/>
            <p:cNvSpPr/>
            <p:nvPr userDrawn="1"/>
          </p:nvSpPr>
          <p:spPr>
            <a:xfrm>
              <a:off x="16079710" y="5702154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0" name="円/楕円 69"/>
            <p:cNvSpPr/>
            <p:nvPr userDrawn="1"/>
          </p:nvSpPr>
          <p:spPr>
            <a:xfrm>
              <a:off x="17125774" y="5702154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1" name="円/楕円 70"/>
            <p:cNvSpPr/>
            <p:nvPr userDrawn="1"/>
          </p:nvSpPr>
          <p:spPr>
            <a:xfrm>
              <a:off x="15033644" y="5702154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2" name="円/楕円 71"/>
            <p:cNvSpPr/>
            <p:nvPr userDrawn="1"/>
          </p:nvSpPr>
          <p:spPr>
            <a:xfrm>
              <a:off x="16602743" y="5702154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73" name="テキスト プレースホルダー 6"/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11968545" y="6219074"/>
            <a:ext cx="5147474" cy="573935"/>
          </a:xfrm>
        </p:spPr>
        <p:txBody>
          <a:bodyPr anchor="t">
            <a:noAutofit/>
          </a:bodyPr>
          <a:lstStyle>
            <a:lvl1pPr algn="l">
              <a:defRPr sz="2000" i="1" baseline="0">
                <a:solidFill>
                  <a:schemeClr val="accent5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99" name="グループ化 98"/>
          <p:cNvGrpSpPr/>
          <p:nvPr userDrawn="1"/>
        </p:nvGrpSpPr>
        <p:grpSpPr>
          <a:xfrm>
            <a:off x="12099171" y="6819970"/>
            <a:ext cx="5138100" cy="430805"/>
            <a:chOff x="12418479" y="7008652"/>
            <a:chExt cx="5138100" cy="430805"/>
          </a:xfrm>
        </p:grpSpPr>
        <p:sp>
          <p:nvSpPr>
            <p:cNvPr id="75" name="円/楕円 74"/>
            <p:cNvSpPr/>
            <p:nvPr userDrawn="1"/>
          </p:nvSpPr>
          <p:spPr>
            <a:xfrm>
              <a:off x="12418479" y="7008652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6" name="円/楕円 75"/>
            <p:cNvSpPr/>
            <p:nvPr userDrawn="1"/>
          </p:nvSpPr>
          <p:spPr>
            <a:xfrm>
              <a:off x="12941512" y="7008652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7" name="円/楕円 76"/>
            <p:cNvSpPr/>
            <p:nvPr userDrawn="1"/>
          </p:nvSpPr>
          <p:spPr>
            <a:xfrm>
              <a:off x="13464545" y="7008652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8" name="円/楕円 77"/>
            <p:cNvSpPr/>
            <p:nvPr userDrawn="1"/>
          </p:nvSpPr>
          <p:spPr>
            <a:xfrm>
              <a:off x="13987578" y="7008652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9" name="円/楕円 78"/>
            <p:cNvSpPr/>
            <p:nvPr userDrawn="1"/>
          </p:nvSpPr>
          <p:spPr>
            <a:xfrm>
              <a:off x="14510611" y="7008652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0" name="円/楕円 79"/>
            <p:cNvSpPr/>
            <p:nvPr userDrawn="1"/>
          </p:nvSpPr>
          <p:spPr>
            <a:xfrm>
              <a:off x="15556677" y="7008652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1" name="円/楕円 80"/>
            <p:cNvSpPr/>
            <p:nvPr userDrawn="1"/>
          </p:nvSpPr>
          <p:spPr>
            <a:xfrm>
              <a:off x="16079710" y="7008652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2" name="円/楕円 81"/>
            <p:cNvSpPr/>
            <p:nvPr userDrawn="1"/>
          </p:nvSpPr>
          <p:spPr>
            <a:xfrm>
              <a:off x="17125774" y="7008652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3" name="円/楕円 82"/>
            <p:cNvSpPr/>
            <p:nvPr userDrawn="1"/>
          </p:nvSpPr>
          <p:spPr>
            <a:xfrm>
              <a:off x="15033644" y="7008652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4" name="円/楕円 83"/>
            <p:cNvSpPr/>
            <p:nvPr userDrawn="1"/>
          </p:nvSpPr>
          <p:spPr>
            <a:xfrm>
              <a:off x="16602743" y="7008652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85" name="テキスト プレースホルダー 6"/>
          <p:cNvSpPr>
            <a:spLocks noGrp="1"/>
          </p:cNvSpPr>
          <p:nvPr userDrawn="1">
            <p:ph type="body" sz="quarter" idx="41" hasCustomPrompt="1"/>
          </p:nvPr>
        </p:nvSpPr>
        <p:spPr>
          <a:xfrm>
            <a:off x="11968545" y="7525572"/>
            <a:ext cx="5147474" cy="573935"/>
          </a:xfrm>
        </p:spPr>
        <p:txBody>
          <a:bodyPr anchor="t">
            <a:noAutofit/>
          </a:bodyPr>
          <a:lstStyle>
            <a:lvl1pPr algn="l">
              <a:defRPr sz="2000" i="1" baseline="0">
                <a:solidFill>
                  <a:schemeClr val="accent5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100" name="グループ化 99"/>
          <p:cNvGrpSpPr/>
          <p:nvPr userDrawn="1"/>
        </p:nvGrpSpPr>
        <p:grpSpPr>
          <a:xfrm>
            <a:off x="12099171" y="8126468"/>
            <a:ext cx="5138100" cy="430805"/>
            <a:chOff x="12418479" y="8315150"/>
            <a:chExt cx="5138100" cy="430805"/>
          </a:xfrm>
        </p:grpSpPr>
        <p:sp>
          <p:nvSpPr>
            <p:cNvPr id="87" name="円/楕円 86"/>
            <p:cNvSpPr/>
            <p:nvPr userDrawn="1"/>
          </p:nvSpPr>
          <p:spPr>
            <a:xfrm>
              <a:off x="12418479" y="8315150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8" name="円/楕円 87"/>
            <p:cNvSpPr/>
            <p:nvPr userDrawn="1"/>
          </p:nvSpPr>
          <p:spPr>
            <a:xfrm>
              <a:off x="12941512" y="8315150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9" name="円/楕円 88"/>
            <p:cNvSpPr/>
            <p:nvPr userDrawn="1"/>
          </p:nvSpPr>
          <p:spPr>
            <a:xfrm>
              <a:off x="13464545" y="8315150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0" name="円/楕円 89"/>
            <p:cNvSpPr/>
            <p:nvPr userDrawn="1"/>
          </p:nvSpPr>
          <p:spPr>
            <a:xfrm>
              <a:off x="13987578" y="8315150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1" name="円/楕円 90"/>
            <p:cNvSpPr/>
            <p:nvPr userDrawn="1"/>
          </p:nvSpPr>
          <p:spPr>
            <a:xfrm>
              <a:off x="14510611" y="8315150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2" name="円/楕円 91"/>
            <p:cNvSpPr/>
            <p:nvPr userDrawn="1"/>
          </p:nvSpPr>
          <p:spPr>
            <a:xfrm>
              <a:off x="15556677" y="8315150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3" name="円/楕円 92"/>
            <p:cNvSpPr/>
            <p:nvPr userDrawn="1"/>
          </p:nvSpPr>
          <p:spPr>
            <a:xfrm>
              <a:off x="16079710" y="8315150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4" name="円/楕円 93"/>
            <p:cNvSpPr/>
            <p:nvPr userDrawn="1"/>
          </p:nvSpPr>
          <p:spPr>
            <a:xfrm>
              <a:off x="17125774" y="8315150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5" name="円/楕円 94"/>
            <p:cNvSpPr/>
            <p:nvPr userDrawn="1"/>
          </p:nvSpPr>
          <p:spPr>
            <a:xfrm>
              <a:off x="15033644" y="8315150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6" name="円/楕円 95"/>
            <p:cNvSpPr/>
            <p:nvPr userDrawn="1"/>
          </p:nvSpPr>
          <p:spPr>
            <a:xfrm>
              <a:off x="16602743" y="8315150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12680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2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2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12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12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1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1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1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2" presetClass="entr" presetSubtype="4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1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600"/>
                            </p:stCondLst>
                            <p:childTnLst>
                              <p:par>
                                <p:cTn id="10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2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700"/>
                            </p:stCondLst>
                            <p:childTnLst>
                              <p:par>
                                <p:cTn id="12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3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6800"/>
                            </p:stCondLst>
                            <p:childTnLst>
                              <p:par>
                                <p:cTn id="13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400"/>
                            </p:stCondLst>
                            <p:childTnLst>
                              <p:par>
                                <p:cTn id="14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8000"/>
                            </p:stCondLst>
                            <p:childTnLst>
                              <p:par>
                                <p:cTn id="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8500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9000"/>
                            </p:stCondLst>
                            <p:childTnLst>
                              <p:par>
                                <p:cTn id="1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9500"/>
                            </p:stCondLst>
                            <p:childTnLst>
                              <p:par>
                                <p:cTn id="1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 animBg="1"/>
      <p:bldP spid="16" grpId="1" animBg="1"/>
      <p:bldP spid="1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3" grpId="0" animBg="1"/>
      <p:bldP spid="24" grpId="0"/>
      <p:bldP spid="25" grpId="0" animBg="1"/>
      <p:bldP spid="26" grpId="0"/>
      <p:bldP spid="27" grpId="0" animBg="1"/>
      <p:bldP spid="28" grpId="0"/>
      <p:bldP spid="2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animBg="1"/>
      <p:bldP spid="3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0" y="5533873"/>
            <a:ext cx="18286413" cy="136071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6508" y="5533873"/>
            <a:ext cx="2871934" cy="1360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 userDrawn="1"/>
        </p:nvSpPr>
        <p:spPr>
          <a:xfrm>
            <a:off x="15438932" y="5533871"/>
            <a:ext cx="2847482" cy="1360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/>
          <p:cNvSpPr/>
          <p:nvPr userDrawn="1"/>
        </p:nvSpPr>
        <p:spPr>
          <a:xfrm>
            <a:off x="11290994" y="5533871"/>
            <a:ext cx="4160968" cy="1360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 userDrawn="1"/>
        </p:nvSpPr>
        <p:spPr>
          <a:xfrm>
            <a:off x="7047864" y="5533871"/>
            <a:ext cx="4160968" cy="1360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/>
          <p:cNvSpPr/>
          <p:nvPr userDrawn="1"/>
        </p:nvSpPr>
        <p:spPr>
          <a:xfrm>
            <a:off x="2886896" y="5533872"/>
            <a:ext cx="4160968" cy="13607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円/楕円 15"/>
          <p:cNvSpPr/>
          <p:nvPr userDrawn="1"/>
        </p:nvSpPr>
        <p:spPr>
          <a:xfrm>
            <a:off x="2573641" y="5297107"/>
            <a:ext cx="609600" cy="6096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円/楕円 16"/>
          <p:cNvSpPr/>
          <p:nvPr userDrawn="1"/>
        </p:nvSpPr>
        <p:spPr>
          <a:xfrm>
            <a:off x="6743064" y="5297107"/>
            <a:ext cx="609600" cy="609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円/楕円 17"/>
          <p:cNvSpPr/>
          <p:nvPr userDrawn="1"/>
        </p:nvSpPr>
        <p:spPr>
          <a:xfrm>
            <a:off x="10928464" y="5297107"/>
            <a:ext cx="609600" cy="609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円/楕円 18"/>
          <p:cNvSpPr/>
          <p:nvPr userDrawn="1"/>
        </p:nvSpPr>
        <p:spPr>
          <a:xfrm>
            <a:off x="15108578" y="5297107"/>
            <a:ext cx="609600" cy="609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1656175" y="4534744"/>
            <a:ext cx="2444532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1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21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604304" y="3852575"/>
            <a:ext cx="4548274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604304" y="2428968"/>
            <a:ext cx="4548274" cy="1234562"/>
          </a:xfrm>
        </p:spPr>
        <p:txBody>
          <a:bodyPr anchor="b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1258261" y="3788883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5825598" y="5961947"/>
            <a:ext cx="2444532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3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25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4773727" y="6629607"/>
            <a:ext cx="4548274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5427684" y="7378712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4773727" y="7581347"/>
            <a:ext cx="4548274" cy="1234562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0010998" y="4512972"/>
            <a:ext cx="2444532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2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29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8959127" y="3830803"/>
            <a:ext cx="4548274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8959127" y="2407196"/>
            <a:ext cx="4548274" cy="1234562"/>
          </a:xfrm>
        </p:spPr>
        <p:txBody>
          <a:bodyPr anchor="b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1" name="正方形/長方形 30"/>
          <p:cNvSpPr/>
          <p:nvPr userDrawn="1"/>
        </p:nvSpPr>
        <p:spPr>
          <a:xfrm>
            <a:off x="9613084" y="3767111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14215755" y="5961947"/>
            <a:ext cx="2444532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4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13163884" y="6629607"/>
            <a:ext cx="4548274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13817841" y="7378712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13163884" y="7581347"/>
            <a:ext cx="4548274" cy="1234562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3203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8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" presetClass="entr" presetSubtype="8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2" presetClass="entr" presetSubtype="8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animBg="1"/>
      <p:bldP spid="2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istory 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900000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アーチ 4"/>
          <p:cNvSpPr/>
          <p:nvPr userDrawn="1"/>
        </p:nvSpPr>
        <p:spPr>
          <a:xfrm rot="4617169">
            <a:off x="588794" y="5409182"/>
            <a:ext cx="1060678" cy="1079542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6" name="正方形/長方形 5"/>
          <p:cNvSpPr/>
          <p:nvPr userDrawn="1"/>
        </p:nvSpPr>
        <p:spPr>
          <a:xfrm>
            <a:off x="0" y="5922288"/>
            <a:ext cx="62736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正方形/長方形 35"/>
          <p:cNvSpPr/>
          <p:nvPr userDrawn="1"/>
        </p:nvSpPr>
        <p:spPr>
          <a:xfrm rot="5400000">
            <a:off x="188522" y="4473913"/>
            <a:ext cx="1906939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円/楕円 36"/>
          <p:cNvSpPr/>
          <p:nvPr userDrawn="1"/>
        </p:nvSpPr>
        <p:spPr>
          <a:xfrm>
            <a:off x="1014991" y="3416303"/>
            <a:ext cx="254000" cy="254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円/楕円 37"/>
          <p:cNvSpPr/>
          <p:nvPr userDrawn="1"/>
        </p:nvSpPr>
        <p:spPr>
          <a:xfrm flipV="1">
            <a:off x="908574" y="5735600"/>
            <a:ext cx="419097" cy="41909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正方形/長方形 38"/>
          <p:cNvSpPr/>
          <p:nvPr userDrawn="1"/>
        </p:nvSpPr>
        <p:spPr>
          <a:xfrm flipV="1">
            <a:off x="1327671" y="5922288"/>
            <a:ext cx="254583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アーチ 4"/>
          <p:cNvSpPr/>
          <p:nvPr userDrawn="1"/>
        </p:nvSpPr>
        <p:spPr>
          <a:xfrm rot="16982831" flipV="1">
            <a:off x="3836818" y="5396259"/>
            <a:ext cx="1060678" cy="1079542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1" name="正方形/長方形 40"/>
          <p:cNvSpPr/>
          <p:nvPr userDrawn="1"/>
        </p:nvSpPr>
        <p:spPr>
          <a:xfrm rot="16200000" flipV="1">
            <a:off x="3436546" y="7365351"/>
            <a:ext cx="1906939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円/楕円 41"/>
          <p:cNvSpPr/>
          <p:nvPr userDrawn="1"/>
        </p:nvSpPr>
        <p:spPr>
          <a:xfrm flipV="1">
            <a:off x="4263015" y="8214680"/>
            <a:ext cx="254000" cy="25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円/楕円 47"/>
          <p:cNvSpPr/>
          <p:nvPr userDrawn="1"/>
        </p:nvSpPr>
        <p:spPr>
          <a:xfrm>
            <a:off x="4161415" y="5734608"/>
            <a:ext cx="419097" cy="41909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/>
          <p:cNvSpPr/>
          <p:nvPr userDrawn="1"/>
        </p:nvSpPr>
        <p:spPr>
          <a:xfrm>
            <a:off x="4580512" y="5921298"/>
            <a:ext cx="254583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アーチ 4"/>
          <p:cNvSpPr/>
          <p:nvPr userDrawn="1"/>
        </p:nvSpPr>
        <p:spPr>
          <a:xfrm rot="4617169">
            <a:off x="7089659" y="5413504"/>
            <a:ext cx="1060678" cy="1079542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51" name="正方形/長方形 50"/>
          <p:cNvSpPr/>
          <p:nvPr userDrawn="1"/>
        </p:nvSpPr>
        <p:spPr>
          <a:xfrm rot="5400000">
            <a:off x="6689387" y="4478235"/>
            <a:ext cx="1906939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円/楕円 51"/>
          <p:cNvSpPr/>
          <p:nvPr userDrawn="1"/>
        </p:nvSpPr>
        <p:spPr>
          <a:xfrm>
            <a:off x="7515856" y="3420625"/>
            <a:ext cx="254000" cy="25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円/楕円 53"/>
          <p:cNvSpPr/>
          <p:nvPr userDrawn="1"/>
        </p:nvSpPr>
        <p:spPr>
          <a:xfrm flipV="1">
            <a:off x="7420581" y="5735600"/>
            <a:ext cx="419097" cy="4190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正方形/長方形 54"/>
          <p:cNvSpPr/>
          <p:nvPr userDrawn="1"/>
        </p:nvSpPr>
        <p:spPr>
          <a:xfrm flipV="1">
            <a:off x="7839678" y="5922288"/>
            <a:ext cx="254583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アーチ 4"/>
          <p:cNvSpPr/>
          <p:nvPr userDrawn="1"/>
        </p:nvSpPr>
        <p:spPr>
          <a:xfrm rot="16982831" flipV="1">
            <a:off x="10348825" y="5396259"/>
            <a:ext cx="1060678" cy="1079542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57" name="正方形/長方形 56"/>
          <p:cNvSpPr/>
          <p:nvPr userDrawn="1"/>
        </p:nvSpPr>
        <p:spPr>
          <a:xfrm rot="16200000" flipV="1">
            <a:off x="9948553" y="7365351"/>
            <a:ext cx="1906939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円/楕円 57"/>
          <p:cNvSpPr/>
          <p:nvPr userDrawn="1"/>
        </p:nvSpPr>
        <p:spPr>
          <a:xfrm flipV="1">
            <a:off x="10775022" y="8214680"/>
            <a:ext cx="254000" cy="254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円/楕円 59"/>
          <p:cNvSpPr/>
          <p:nvPr userDrawn="1"/>
        </p:nvSpPr>
        <p:spPr>
          <a:xfrm>
            <a:off x="10673422" y="5734608"/>
            <a:ext cx="419097" cy="41909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正方形/長方形 60"/>
          <p:cNvSpPr/>
          <p:nvPr userDrawn="1"/>
        </p:nvSpPr>
        <p:spPr>
          <a:xfrm>
            <a:off x="11092519" y="5921298"/>
            <a:ext cx="2545830" cy="4571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アーチ 4"/>
          <p:cNvSpPr/>
          <p:nvPr userDrawn="1"/>
        </p:nvSpPr>
        <p:spPr>
          <a:xfrm rot="7349740">
            <a:off x="13601666" y="5413504"/>
            <a:ext cx="1060678" cy="1079542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63" name="正方形/長方形 62"/>
          <p:cNvSpPr/>
          <p:nvPr userDrawn="1"/>
        </p:nvSpPr>
        <p:spPr>
          <a:xfrm rot="5400000">
            <a:off x="13056863" y="4622765"/>
            <a:ext cx="2196000" cy="4571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4" name="円/楕円 63"/>
          <p:cNvSpPr/>
          <p:nvPr userDrawn="1"/>
        </p:nvSpPr>
        <p:spPr>
          <a:xfrm>
            <a:off x="14027863" y="3420625"/>
            <a:ext cx="254000" cy="254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6" name="円/楕円 65"/>
          <p:cNvSpPr/>
          <p:nvPr userDrawn="1"/>
        </p:nvSpPr>
        <p:spPr>
          <a:xfrm flipV="1">
            <a:off x="13928051" y="5735600"/>
            <a:ext cx="419097" cy="41909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71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327671" y="3270347"/>
            <a:ext cx="3678319" cy="720080"/>
          </a:xfrm>
        </p:spPr>
        <p:txBody>
          <a:bodyPr anchor="b">
            <a:noAutofit/>
          </a:bodyPr>
          <a:lstStyle>
            <a:lvl1pPr algn="l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2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1334401" y="4025991"/>
            <a:ext cx="3678319" cy="123456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3" name="正方形/長方形 72"/>
          <p:cNvSpPr/>
          <p:nvPr userDrawn="1"/>
        </p:nvSpPr>
        <p:spPr>
          <a:xfrm>
            <a:off x="1477604" y="3928583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4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291646" y="2688817"/>
            <a:ext cx="1746409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1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75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7814278" y="3270347"/>
            <a:ext cx="3678319" cy="720080"/>
          </a:xfrm>
        </p:spPr>
        <p:txBody>
          <a:bodyPr anchor="b">
            <a:noAutofit/>
          </a:bodyPr>
          <a:lstStyle>
            <a:lvl1pPr algn="l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6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7821008" y="4025991"/>
            <a:ext cx="3678319" cy="123456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7" name="正方形/長方形 76"/>
          <p:cNvSpPr/>
          <p:nvPr userDrawn="1"/>
        </p:nvSpPr>
        <p:spPr>
          <a:xfrm>
            <a:off x="7964211" y="3928583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8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6778253" y="2688817"/>
            <a:ext cx="1746409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2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79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4324839" y="3270347"/>
            <a:ext cx="3678319" cy="720080"/>
          </a:xfrm>
        </p:spPr>
        <p:txBody>
          <a:bodyPr anchor="b">
            <a:noAutofit/>
          </a:bodyPr>
          <a:lstStyle>
            <a:lvl1pPr algn="l">
              <a:defRPr sz="28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0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14331569" y="4025991"/>
            <a:ext cx="3678319" cy="123456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1" name="正方形/長方形 80"/>
          <p:cNvSpPr/>
          <p:nvPr userDrawn="1"/>
        </p:nvSpPr>
        <p:spPr>
          <a:xfrm>
            <a:off x="14474772" y="3928583"/>
            <a:ext cx="3240360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2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13288814" y="2688817"/>
            <a:ext cx="1746409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5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83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4580512" y="6632566"/>
            <a:ext cx="3678319" cy="720080"/>
          </a:xfrm>
        </p:spPr>
        <p:txBody>
          <a:bodyPr anchor="b">
            <a:noAutofit/>
          </a:bodyPr>
          <a:lstStyle>
            <a:lvl1pPr algn="l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4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4587242" y="7388210"/>
            <a:ext cx="3678319" cy="123456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5" name="正方形/長方形 84"/>
          <p:cNvSpPr/>
          <p:nvPr userDrawn="1"/>
        </p:nvSpPr>
        <p:spPr>
          <a:xfrm>
            <a:off x="4730445" y="7290802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6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3519087" y="8462885"/>
            <a:ext cx="1746409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3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87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11096241" y="6632566"/>
            <a:ext cx="3678319" cy="720080"/>
          </a:xfrm>
        </p:spPr>
        <p:txBody>
          <a:bodyPr anchor="b">
            <a:noAutofit/>
          </a:bodyPr>
          <a:lstStyle>
            <a:lvl1pPr algn="l">
              <a:defRPr sz="28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8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11102971" y="7388210"/>
            <a:ext cx="3678319" cy="123456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9" name="正方形/長方形 88"/>
          <p:cNvSpPr/>
          <p:nvPr userDrawn="1"/>
        </p:nvSpPr>
        <p:spPr>
          <a:xfrm>
            <a:off x="11246174" y="7290802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0" name="テキスト プレースホルダー 6"/>
          <p:cNvSpPr>
            <a:spLocks noGrp="1"/>
          </p:cNvSpPr>
          <p:nvPr>
            <p:ph type="body" sz="quarter" idx="36" hasCustomPrompt="1"/>
          </p:nvPr>
        </p:nvSpPr>
        <p:spPr>
          <a:xfrm>
            <a:off x="10034816" y="8462885"/>
            <a:ext cx="1746409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4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0952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5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1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150"/>
                            </p:stCondLst>
                            <p:childTnLst>
                              <p:par>
                                <p:cTn id="5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65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15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65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300"/>
                            </p:stCondLst>
                            <p:childTnLst>
                              <p:par>
                                <p:cTn id="76" presetID="2" presetClass="entr" presetSubtype="2" decel="9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decel="9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5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25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3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8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300"/>
                            </p:stCondLst>
                            <p:childTnLst>
                              <p:par>
                                <p:cTn id="9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8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3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8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1450"/>
                            </p:stCondLst>
                            <p:childTnLst>
                              <p:par>
                                <p:cTn id="116" presetID="2" presetClass="entr" presetSubtype="2" decel="9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2" decel="9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2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25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45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295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450"/>
                            </p:stCondLst>
                            <p:childTnLst>
                              <p:par>
                                <p:cTn id="1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3950"/>
                            </p:stCondLst>
                            <p:childTnLst>
                              <p:par>
                                <p:cTn id="1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445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4950"/>
                            </p:stCondLst>
                            <p:childTnLst>
                              <p:par>
                                <p:cTn id="1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5600"/>
                            </p:stCondLst>
                            <p:childTnLst>
                              <p:par>
                                <p:cTn id="156" presetID="2" presetClass="entr" presetSubtype="2" decel="9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25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25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2" decel="9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6350"/>
                            </p:stCondLst>
                            <p:childTnLst>
                              <p:par>
                                <p:cTn id="1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25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6600"/>
                            </p:stCondLst>
                            <p:childTnLst>
                              <p:par>
                                <p:cTn id="1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7100"/>
                            </p:stCondLst>
                            <p:childTnLst>
                              <p:par>
                                <p:cTn id="1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7600"/>
                            </p:stCondLst>
                            <p:childTnLst>
                              <p:par>
                                <p:cTn id="1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8100"/>
                            </p:stCondLst>
                            <p:childTnLst>
                              <p:par>
                                <p:cTn id="1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8600"/>
                            </p:stCondLst>
                            <p:childTnLst>
                              <p:par>
                                <p:cTn id="1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9100"/>
                            </p:stCondLst>
                            <p:childTnLst>
                              <p:par>
                                <p:cTn id="1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9750"/>
                            </p:stCondLst>
                            <p:childTnLst>
                              <p:par>
                                <p:cTn id="196" presetID="2" presetClass="entr" presetSubtype="2" decel="9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25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25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2" decel="9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0500"/>
                            </p:stCondLst>
                            <p:childTnLst>
                              <p:par>
                                <p:cTn id="2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25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0750"/>
                            </p:stCondLst>
                            <p:childTnLst>
                              <p:par>
                                <p:cTn id="2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5" grpId="0" animBg="1"/>
      <p:bldP spid="6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6" grpId="0" animBg="1"/>
      <p:bldP spid="71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250" fill="hold"/>
                        <p:tgtEl>
                          <p:spTgt spid="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250" fill="hold"/>
                        <p:tgtEl>
                          <p:spTgt spid="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250"/>
                        <p:tgtEl>
                          <p:spTgt spid="7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3" grpId="0" animBg="1"/>
      <p:bldP spid="7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5" grpId="0" build="p">
        <p:tmplLst>
          <p:tmpl lvl="1">
            <p:tnLst>
              <p:par>
                <p:cTn presetID="2" presetClass="entr" presetSubtype="2" decel="98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250" fill="hold"/>
                        <p:tgtEl>
                          <p:spTgt spid="7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250" fill="hold"/>
                        <p:tgtEl>
                          <p:spTgt spid="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250"/>
                        <p:tgtEl>
                          <p:spTgt spid="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7" grpId="0" animBg="1"/>
      <p:bldP spid="78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7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9" grpId="0" build="p">
        <p:tmplLst>
          <p:tmpl lvl="1">
            <p:tnLst>
              <p:par>
                <p:cTn presetID="2" presetClass="entr" presetSubtype="2" decel="98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250" fill="hold"/>
                        <p:tgtEl>
                          <p:spTgt spid="7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250" fill="hold"/>
                        <p:tgtEl>
                          <p:spTgt spid="7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250"/>
                        <p:tgtEl>
                          <p:spTgt spid="8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1" grpId="0" animBg="1"/>
      <p:bldP spid="82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3" grpId="0" build="p">
        <p:tmplLst>
          <p:tmpl lvl="1">
            <p:tnLst>
              <p:par>
                <p:cTn presetID="2" presetClass="entr" presetSubtype="2" decel="98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250" fill="hold"/>
                        <p:tgtEl>
                          <p:spTgt spid="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250" fill="hold"/>
                        <p:tgtEl>
                          <p:spTgt spid="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250"/>
                        <p:tgtEl>
                          <p:spTgt spid="8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5" grpId="0" animBg="1"/>
      <p:bldP spid="86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7" grpId="0" build="p">
        <p:tmplLst>
          <p:tmpl lvl="1">
            <p:tnLst>
              <p:par>
                <p:cTn presetID="2" presetClass="entr" presetSubtype="2" decel="98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250" fill="hold"/>
                        <p:tgtEl>
                          <p:spTgt spid="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250" fill="hold"/>
                        <p:tgtEl>
                          <p:spTgt spid="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250"/>
                        <p:tgtEl>
                          <p:spTgt spid="8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9" grpId="0" animBg="1"/>
      <p:bldP spid="90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9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istory 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アーチ 4"/>
          <p:cNvSpPr/>
          <p:nvPr userDrawn="1"/>
        </p:nvSpPr>
        <p:spPr>
          <a:xfrm rot="4617169">
            <a:off x="588794" y="5409182"/>
            <a:ext cx="1060678" cy="1079542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6" name="正方形/長方形 5"/>
          <p:cNvSpPr/>
          <p:nvPr userDrawn="1"/>
        </p:nvSpPr>
        <p:spPr>
          <a:xfrm>
            <a:off x="0" y="5922288"/>
            <a:ext cx="62736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正方形/長方形 35"/>
          <p:cNvSpPr/>
          <p:nvPr userDrawn="1"/>
        </p:nvSpPr>
        <p:spPr>
          <a:xfrm rot="5400000">
            <a:off x="188522" y="4473913"/>
            <a:ext cx="1906939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円/楕円 36"/>
          <p:cNvSpPr/>
          <p:nvPr userDrawn="1"/>
        </p:nvSpPr>
        <p:spPr>
          <a:xfrm>
            <a:off x="1014991" y="3416303"/>
            <a:ext cx="254000" cy="254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円/楕円 37"/>
          <p:cNvSpPr/>
          <p:nvPr userDrawn="1"/>
        </p:nvSpPr>
        <p:spPr>
          <a:xfrm flipV="1">
            <a:off x="908574" y="5735600"/>
            <a:ext cx="419097" cy="41909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正方形/長方形 38"/>
          <p:cNvSpPr/>
          <p:nvPr userDrawn="1"/>
        </p:nvSpPr>
        <p:spPr>
          <a:xfrm flipV="1">
            <a:off x="1327671" y="5922288"/>
            <a:ext cx="254583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アーチ 4"/>
          <p:cNvSpPr/>
          <p:nvPr userDrawn="1"/>
        </p:nvSpPr>
        <p:spPr>
          <a:xfrm rot="16982831" flipV="1">
            <a:off x="3836818" y="5396259"/>
            <a:ext cx="1060678" cy="1079542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1" name="正方形/長方形 40"/>
          <p:cNvSpPr/>
          <p:nvPr userDrawn="1"/>
        </p:nvSpPr>
        <p:spPr>
          <a:xfrm rot="16200000" flipV="1">
            <a:off x="3436546" y="7365351"/>
            <a:ext cx="1906939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円/楕円 41"/>
          <p:cNvSpPr/>
          <p:nvPr userDrawn="1"/>
        </p:nvSpPr>
        <p:spPr>
          <a:xfrm flipV="1">
            <a:off x="4263015" y="8214680"/>
            <a:ext cx="254000" cy="25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円/楕円 47"/>
          <p:cNvSpPr/>
          <p:nvPr userDrawn="1"/>
        </p:nvSpPr>
        <p:spPr>
          <a:xfrm>
            <a:off x="4161415" y="5734608"/>
            <a:ext cx="419097" cy="41909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/>
          <p:cNvSpPr/>
          <p:nvPr userDrawn="1"/>
        </p:nvSpPr>
        <p:spPr>
          <a:xfrm>
            <a:off x="4580512" y="5921298"/>
            <a:ext cx="254583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アーチ 4"/>
          <p:cNvSpPr/>
          <p:nvPr userDrawn="1"/>
        </p:nvSpPr>
        <p:spPr>
          <a:xfrm rot="4617169">
            <a:off x="7089659" y="5413504"/>
            <a:ext cx="1060678" cy="1079542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51" name="正方形/長方形 50"/>
          <p:cNvSpPr/>
          <p:nvPr userDrawn="1"/>
        </p:nvSpPr>
        <p:spPr>
          <a:xfrm rot="5400000">
            <a:off x="6689387" y="4478235"/>
            <a:ext cx="1906939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円/楕円 51"/>
          <p:cNvSpPr/>
          <p:nvPr userDrawn="1"/>
        </p:nvSpPr>
        <p:spPr>
          <a:xfrm>
            <a:off x="7515856" y="3420625"/>
            <a:ext cx="254000" cy="25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円/楕円 53"/>
          <p:cNvSpPr/>
          <p:nvPr userDrawn="1"/>
        </p:nvSpPr>
        <p:spPr>
          <a:xfrm flipV="1">
            <a:off x="7420581" y="5735600"/>
            <a:ext cx="419097" cy="4190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正方形/長方形 54"/>
          <p:cNvSpPr/>
          <p:nvPr userDrawn="1"/>
        </p:nvSpPr>
        <p:spPr>
          <a:xfrm flipV="1">
            <a:off x="7839678" y="5922288"/>
            <a:ext cx="254583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アーチ 4"/>
          <p:cNvSpPr/>
          <p:nvPr userDrawn="1"/>
        </p:nvSpPr>
        <p:spPr>
          <a:xfrm rot="16982831" flipV="1">
            <a:off x="10348825" y="5396259"/>
            <a:ext cx="1060678" cy="1079542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57" name="正方形/長方形 56"/>
          <p:cNvSpPr/>
          <p:nvPr userDrawn="1"/>
        </p:nvSpPr>
        <p:spPr>
          <a:xfrm rot="16200000" flipV="1">
            <a:off x="9948553" y="7365351"/>
            <a:ext cx="1906939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円/楕円 57"/>
          <p:cNvSpPr/>
          <p:nvPr userDrawn="1"/>
        </p:nvSpPr>
        <p:spPr>
          <a:xfrm flipV="1">
            <a:off x="10775022" y="8214680"/>
            <a:ext cx="254000" cy="254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円/楕円 59"/>
          <p:cNvSpPr/>
          <p:nvPr userDrawn="1"/>
        </p:nvSpPr>
        <p:spPr>
          <a:xfrm>
            <a:off x="10673422" y="5734608"/>
            <a:ext cx="419097" cy="41909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正方形/長方形 60"/>
          <p:cNvSpPr/>
          <p:nvPr userDrawn="1"/>
        </p:nvSpPr>
        <p:spPr>
          <a:xfrm>
            <a:off x="11092519" y="5921298"/>
            <a:ext cx="2545830" cy="4571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アーチ 4"/>
          <p:cNvSpPr/>
          <p:nvPr userDrawn="1"/>
        </p:nvSpPr>
        <p:spPr>
          <a:xfrm rot="4617169">
            <a:off x="13601666" y="5413504"/>
            <a:ext cx="1060678" cy="1079542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63" name="正方形/長方形 62"/>
          <p:cNvSpPr/>
          <p:nvPr userDrawn="1"/>
        </p:nvSpPr>
        <p:spPr>
          <a:xfrm rot="5400000">
            <a:off x="13201394" y="4478235"/>
            <a:ext cx="1906939" cy="4571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4" name="円/楕円 63"/>
          <p:cNvSpPr/>
          <p:nvPr userDrawn="1"/>
        </p:nvSpPr>
        <p:spPr>
          <a:xfrm>
            <a:off x="14027863" y="3420625"/>
            <a:ext cx="254000" cy="254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6" name="円/楕円 65"/>
          <p:cNvSpPr/>
          <p:nvPr userDrawn="1"/>
        </p:nvSpPr>
        <p:spPr>
          <a:xfrm flipV="1">
            <a:off x="13928051" y="5735600"/>
            <a:ext cx="419097" cy="41909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71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327671" y="3270347"/>
            <a:ext cx="3678319" cy="720080"/>
          </a:xfrm>
        </p:spPr>
        <p:txBody>
          <a:bodyPr anchor="b">
            <a:noAutofit/>
          </a:bodyPr>
          <a:lstStyle>
            <a:lvl1pPr algn="l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2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1334401" y="4025991"/>
            <a:ext cx="3678319" cy="123456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3" name="正方形/長方形 72"/>
          <p:cNvSpPr/>
          <p:nvPr userDrawn="1"/>
        </p:nvSpPr>
        <p:spPr>
          <a:xfrm>
            <a:off x="1477604" y="3928583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4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291646" y="2688817"/>
            <a:ext cx="1746409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1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75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7814278" y="3270347"/>
            <a:ext cx="3678319" cy="720080"/>
          </a:xfrm>
        </p:spPr>
        <p:txBody>
          <a:bodyPr anchor="b">
            <a:noAutofit/>
          </a:bodyPr>
          <a:lstStyle>
            <a:lvl1pPr algn="l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6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7821008" y="4025991"/>
            <a:ext cx="3678319" cy="123456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7" name="正方形/長方形 76"/>
          <p:cNvSpPr/>
          <p:nvPr userDrawn="1"/>
        </p:nvSpPr>
        <p:spPr>
          <a:xfrm>
            <a:off x="7964211" y="3928583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8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6778253" y="2688817"/>
            <a:ext cx="1746409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2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79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4324839" y="3270347"/>
            <a:ext cx="3678319" cy="720080"/>
          </a:xfrm>
        </p:spPr>
        <p:txBody>
          <a:bodyPr anchor="b">
            <a:noAutofit/>
          </a:bodyPr>
          <a:lstStyle>
            <a:lvl1pPr algn="l">
              <a:defRPr sz="28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0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14331569" y="4025991"/>
            <a:ext cx="3678319" cy="123456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1" name="正方形/長方形 80"/>
          <p:cNvSpPr/>
          <p:nvPr userDrawn="1"/>
        </p:nvSpPr>
        <p:spPr>
          <a:xfrm>
            <a:off x="14474772" y="3928583"/>
            <a:ext cx="3240360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2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13288814" y="2688817"/>
            <a:ext cx="1746409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5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83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4580512" y="6632566"/>
            <a:ext cx="3678319" cy="720080"/>
          </a:xfrm>
        </p:spPr>
        <p:txBody>
          <a:bodyPr anchor="b">
            <a:noAutofit/>
          </a:bodyPr>
          <a:lstStyle>
            <a:lvl1pPr algn="l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4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4587242" y="7388210"/>
            <a:ext cx="3678319" cy="123456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5" name="正方形/長方形 84"/>
          <p:cNvSpPr/>
          <p:nvPr userDrawn="1"/>
        </p:nvSpPr>
        <p:spPr>
          <a:xfrm>
            <a:off x="4730445" y="7290802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6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3519087" y="8462885"/>
            <a:ext cx="1746409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3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87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11096241" y="6632566"/>
            <a:ext cx="3678319" cy="720080"/>
          </a:xfrm>
        </p:spPr>
        <p:txBody>
          <a:bodyPr anchor="b">
            <a:noAutofit/>
          </a:bodyPr>
          <a:lstStyle>
            <a:lvl1pPr algn="l">
              <a:defRPr sz="28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8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11102971" y="7388210"/>
            <a:ext cx="3678319" cy="123456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9" name="正方形/長方形 88"/>
          <p:cNvSpPr/>
          <p:nvPr userDrawn="1"/>
        </p:nvSpPr>
        <p:spPr>
          <a:xfrm>
            <a:off x="11246174" y="7290802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0" name="テキスト プレースホルダー 6"/>
          <p:cNvSpPr>
            <a:spLocks noGrp="1"/>
          </p:cNvSpPr>
          <p:nvPr>
            <p:ph type="body" sz="quarter" idx="36" hasCustomPrompt="1"/>
          </p:nvPr>
        </p:nvSpPr>
        <p:spPr>
          <a:xfrm>
            <a:off x="10034816" y="8462885"/>
            <a:ext cx="1746409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4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67" name="正方形/長方形 66"/>
          <p:cNvSpPr/>
          <p:nvPr userDrawn="1"/>
        </p:nvSpPr>
        <p:spPr>
          <a:xfrm flipV="1">
            <a:off x="14347147" y="5922286"/>
            <a:ext cx="3939266" cy="4572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678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5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4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9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400"/>
                            </p:stCondLst>
                            <p:childTnLst>
                              <p:par>
                                <p:cTn id="5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9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4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9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50"/>
                            </p:stCondLst>
                            <p:childTnLst>
                              <p:par>
                                <p:cTn id="76" presetID="2" presetClass="entr" presetSubtype="2" decel="9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decel="9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3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8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3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800"/>
                            </p:stCondLst>
                            <p:childTnLst>
                              <p:par>
                                <p:cTn id="9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3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8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3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1950"/>
                            </p:stCondLst>
                            <p:childTnLst>
                              <p:par>
                                <p:cTn id="116" presetID="2" presetClass="entr" presetSubtype="2" decel="9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75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75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2" decel="9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7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32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7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4200"/>
                            </p:stCondLst>
                            <p:childTnLst>
                              <p:par>
                                <p:cTn id="1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4700"/>
                            </p:stCondLst>
                            <p:childTnLst>
                              <p:par>
                                <p:cTn id="1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520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5700"/>
                            </p:stCondLst>
                            <p:childTnLst>
                              <p:par>
                                <p:cTn id="1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6350"/>
                            </p:stCondLst>
                            <p:childTnLst>
                              <p:par>
                                <p:cTn id="156" presetID="2" presetClass="entr" presetSubtype="2" decel="9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75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75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2" decel="9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7100"/>
                            </p:stCondLst>
                            <p:childTnLst>
                              <p:par>
                                <p:cTn id="1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7600"/>
                            </p:stCondLst>
                            <p:childTnLst>
                              <p:par>
                                <p:cTn id="1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8100"/>
                            </p:stCondLst>
                            <p:childTnLst>
                              <p:par>
                                <p:cTn id="1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8600"/>
                            </p:stCondLst>
                            <p:childTnLst>
                              <p:par>
                                <p:cTn id="1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9100"/>
                            </p:stCondLst>
                            <p:childTnLst>
                              <p:par>
                                <p:cTn id="1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9600"/>
                            </p:stCondLst>
                            <p:childTnLst>
                              <p:par>
                                <p:cTn id="1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20100"/>
                            </p:stCondLst>
                            <p:childTnLst>
                              <p:par>
                                <p:cTn id="1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0750"/>
                            </p:stCondLst>
                            <p:childTnLst>
                              <p:par>
                                <p:cTn id="196" presetID="2" presetClass="entr" presetSubtype="2" decel="9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75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75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2" decel="9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1500"/>
                            </p:stCondLst>
                            <p:childTnLst>
                              <p:par>
                                <p:cTn id="2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2000"/>
                            </p:stCondLst>
                            <p:childTnLst>
                              <p:par>
                                <p:cTn id="2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2500"/>
                            </p:stCondLst>
                            <p:childTnLst>
                              <p:par>
                                <p:cTn id="2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5" grpId="0" animBg="1"/>
      <p:bldP spid="6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6" grpId="0" animBg="1"/>
      <p:bldP spid="71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3" grpId="0" animBg="1"/>
      <p:bldP spid="7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5" grpId="0" build="p">
        <p:tmplLst>
          <p:tmpl lvl="1">
            <p:tnLst>
              <p:par>
                <p:cTn presetID="2" presetClass="entr" presetSubtype="2" decel="98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7" grpId="0" animBg="1"/>
      <p:bldP spid="78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7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9" grpId="0" build="p">
        <p:tmplLst>
          <p:tmpl lvl="1">
            <p:tnLst>
              <p:par>
                <p:cTn presetID="2" presetClass="entr" presetSubtype="2" decel="98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1" grpId="0" animBg="1"/>
      <p:bldP spid="82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3" grpId="0" build="p">
        <p:tmplLst>
          <p:tmpl lvl="1">
            <p:tnLst>
              <p:par>
                <p:cTn presetID="2" presetClass="entr" presetSubtype="2" decel="98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5" grpId="0" animBg="1"/>
      <p:bldP spid="86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7" grpId="0" build="p">
        <p:tmplLst>
          <p:tmpl lvl="1">
            <p:tnLst>
              <p:par>
                <p:cTn presetID="2" presetClass="entr" presetSubtype="2" decel="98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9" grpId="0" animBg="1"/>
      <p:bldP spid="90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9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08913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18613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95DA8-9F3D-4017-9EE1-AD4CCA916907}" type="datetimeFigureOut">
              <a:rPr lang="id-ID" smtClean="0"/>
              <a:pPr/>
              <a:t>26/03/2019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5EA19-84B3-4286-9656-BF1E0912EF0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947176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keywo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1" y="3775955"/>
            <a:ext cx="18286412" cy="1947863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二等辺三角形 7"/>
          <p:cNvSpPr/>
          <p:nvPr userDrawn="1"/>
        </p:nvSpPr>
        <p:spPr>
          <a:xfrm>
            <a:off x="8043640" y="3307951"/>
            <a:ext cx="945094" cy="467072"/>
          </a:xfrm>
          <a:custGeom>
            <a:avLst/>
            <a:gdLst/>
            <a:ahLst/>
            <a:cxnLst/>
            <a:rect l="l" t="t" r="r" b="b"/>
            <a:pathLst>
              <a:path w="945094" h="467072">
                <a:moveTo>
                  <a:pt x="467072" y="0"/>
                </a:moveTo>
                <a:lnTo>
                  <a:pt x="945094" y="467072"/>
                </a:lnTo>
                <a:lnTo>
                  <a:pt x="0" y="467072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二等辺三角形 33"/>
          <p:cNvSpPr/>
          <p:nvPr userDrawn="1"/>
        </p:nvSpPr>
        <p:spPr>
          <a:xfrm rot="10800000">
            <a:off x="3503785" y="5722886"/>
            <a:ext cx="951623" cy="468000"/>
          </a:xfrm>
          <a:custGeom>
            <a:avLst/>
            <a:gdLst/>
            <a:ahLst/>
            <a:cxnLst/>
            <a:rect l="l" t="t" r="r" b="b"/>
            <a:pathLst>
              <a:path w="951623" h="468000">
                <a:moveTo>
                  <a:pt x="951623" y="468000"/>
                </a:moveTo>
                <a:lnTo>
                  <a:pt x="0" y="468000"/>
                </a:lnTo>
                <a:lnTo>
                  <a:pt x="269575" y="198426"/>
                </a:lnTo>
                <a:lnTo>
                  <a:pt x="472652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二等辺三角形 7"/>
          <p:cNvSpPr/>
          <p:nvPr userDrawn="1"/>
        </p:nvSpPr>
        <p:spPr>
          <a:xfrm>
            <a:off x="10853552" y="3307951"/>
            <a:ext cx="945094" cy="467072"/>
          </a:xfrm>
          <a:custGeom>
            <a:avLst/>
            <a:gdLst/>
            <a:ahLst/>
            <a:cxnLst/>
            <a:rect l="l" t="t" r="r" b="b"/>
            <a:pathLst>
              <a:path w="945094" h="467072">
                <a:moveTo>
                  <a:pt x="467072" y="0"/>
                </a:moveTo>
                <a:lnTo>
                  <a:pt x="945094" y="467072"/>
                </a:lnTo>
                <a:lnTo>
                  <a:pt x="0" y="467072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二等辺三角形 33"/>
          <p:cNvSpPr/>
          <p:nvPr userDrawn="1"/>
        </p:nvSpPr>
        <p:spPr>
          <a:xfrm rot="10800000">
            <a:off x="6313697" y="5722886"/>
            <a:ext cx="951623" cy="468000"/>
          </a:xfrm>
          <a:custGeom>
            <a:avLst/>
            <a:gdLst/>
            <a:ahLst/>
            <a:cxnLst/>
            <a:rect l="l" t="t" r="r" b="b"/>
            <a:pathLst>
              <a:path w="951623" h="468000">
                <a:moveTo>
                  <a:pt x="951623" y="468000"/>
                </a:moveTo>
                <a:lnTo>
                  <a:pt x="0" y="468000"/>
                </a:lnTo>
                <a:lnTo>
                  <a:pt x="269575" y="198426"/>
                </a:lnTo>
                <a:lnTo>
                  <a:pt x="472652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二等辺三角形 7"/>
          <p:cNvSpPr/>
          <p:nvPr userDrawn="1"/>
        </p:nvSpPr>
        <p:spPr>
          <a:xfrm>
            <a:off x="13663464" y="3307951"/>
            <a:ext cx="945094" cy="467072"/>
          </a:xfrm>
          <a:custGeom>
            <a:avLst/>
            <a:gdLst/>
            <a:ahLst/>
            <a:cxnLst/>
            <a:rect l="l" t="t" r="r" b="b"/>
            <a:pathLst>
              <a:path w="945094" h="467072">
                <a:moveTo>
                  <a:pt x="467072" y="0"/>
                </a:moveTo>
                <a:lnTo>
                  <a:pt x="945094" y="467072"/>
                </a:lnTo>
                <a:lnTo>
                  <a:pt x="0" y="467072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二等辺三角形 33"/>
          <p:cNvSpPr/>
          <p:nvPr userDrawn="1"/>
        </p:nvSpPr>
        <p:spPr>
          <a:xfrm rot="10800000">
            <a:off x="9123609" y="5722886"/>
            <a:ext cx="951623" cy="468000"/>
          </a:xfrm>
          <a:custGeom>
            <a:avLst/>
            <a:gdLst/>
            <a:ahLst/>
            <a:cxnLst/>
            <a:rect l="l" t="t" r="r" b="b"/>
            <a:pathLst>
              <a:path w="951623" h="468000">
                <a:moveTo>
                  <a:pt x="951623" y="468000"/>
                </a:moveTo>
                <a:lnTo>
                  <a:pt x="0" y="468000"/>
                </a:lnTo>
                <a:lnTo>
                  <a:pt x="269575" y="198426"/>
                </a:lnTo>
                <a:lnTo>
                  <a:pt x="472652" y="0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二等辺三角形 7"/>
          <p:cNvSpPr/>
          <p:nvPr userDrawn="1"/>
        </p:nvSpPr>
        <p:spPr>
          <a:xfrm>
            <a:off x="16473376" y="3307951"/>
            <a:ext cx="945094" cy="467072"/>
          </a:xfrm>
          <a:custGeom>
            <a:avLst/>
            <a:gdLst/>
            <a:ahLst/>
            <a:cxnLst/>
            <a:rect l="l" t="t" r="r" b="b"/>
            <a:pathLst>
              <a:path w="945094" h="467072">
                <a:moveTo>
                  <a:pt x="467072" y="0"/>
                </a:moveTo>
                <a:lnTo>
                  <a:pt x="945094" y="467072"/>
                </a:lnTo>
                <a:lnTo>
                  <a:pt x="0" y="46707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二等辺三角形 33"/>
          <p:cNvSpPr/>
          <p:nvPr userDrawn="1"/>
        </p:nvSpPr>
        <p:spPr>
          <a:xfrm rot="10800000">
            <a:off x="11933521" y="5722886"/>
            <a:ext cx="951623" cy="468000"/>
          </a:xfrm>
          <a:custGeom>
            <a:avLst/>
            <a:gdLst/>
            <a:ahLst/>
            <a:cxnLst/>
            <a:rect l="l" t="t" r="r" b="b"/>
            <a:pathLst>
              <a:path w="951623" h="468000">
                <a:moveTo>
                  <a:pt x="951623" y="468000"/>
                </a:moveTo>
                <a:lnTo>
                  <a:pt x="0" y="468000"/>
                </a:lnTo>
                <a:lnTo>
                  <a:pt x="269575" y="198426"/>
                </a:lnTo>
                <a:lnTo>
                  <a:pt x="472652" y="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二等辺三角形 7"/>
          <p:cNvSpPr/>
          <p:nvPr userDrawn="1"/>
        </p:nvSpPr>
        <p:spPr>
          <a:xfrm>
            <a:off x="5233728" y="3307951"/>
            <a:ext cx="945094" cy="467072"/>
          </a:xfrm>
          <a:custGeom>
            <a:avLst/>
            <a:gdLst/>
            <a:ahLst/>
            <a:cxnLst/>
            <a:rect l="l" t="t" r="r" b="b"/>
            <a:pathLst>
              <a:path w="945094" h="467072">
                <a:moveTo>
                  <a:pt x="467072" y="0"/>
                </a:moveTo>
                <a:lnTo>
                  <a:pt x="945094" y="467072"/>
                </a:lnTo>
                <a:lnTo>
                  <a:pt x="0" y="46707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二等辺三角形 33"/>
          <p:cNvSpPr/>
          <p:nvPr userDrawn="1"/>
        </p:nvSpPr>
        <p:spPr>
          <a:xfrm rot="10800000">
            <a:off x="693873" y="5722886"/>
            <a:ext cx="951623" cy="468000"/>
          </a:xfrm>
          <a:custGeom>
            <a:avLst/>
            <a:gdLst/>
            <a:ahLst/>
            <a:cxnLst/>
            <a:rect l="l" t="t" r="r" b="b"/>
            <a:pathLst>
              <a:path w="951623" h="468000">
                <a:moveTo>
                  <a:pt x="951623" y="468000"/>
                </a:moveTo>
                <a:lnTo>
                  <a:pt x="0" y="468000"/>
                </a:lnTo>
                <a:lnTo>
                  <a:pt x="269575" y="198426"/>
                </a:lnTo>
                <a:lnTo>
                  <a:pt x="472652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プレースホルダー 6"/>
          <p:cNvSpPr>
            <a:spLocks noGrp="1"/>
          </p:cNvSpPr>
          <p:nvPr>
            <p:ph type="body" sz="quarter" idx="15" hasCustomPrompt="1"/>
          </p:nvPr>
        </p:nvSpPr>
        <p:spPr>
          <a:xfrm>
            <a:off x="1078310" y="7170289"/>
            <a:ext cx="16200313" cy="1755993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正方形/長方形 31"/>
          <p:cNvSpPr/>
          <p:nvPr userDrawn="1"/>
        </p:nvSpPr>
        <p:spPr>
          <a:xfrm>
            <a:off x="1222326" y="7026274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6"/>
          <p:cNvSpPr/>
          <p:nvPr userDrawn="1"/>
        </p:nvSpPr>
        <p:spPr>
          <a:xfrm rot="18900000">
            <a:off x="3617978" y="4163864"/>
            <a:ext cx="5248576" cy="1170179"/>
          </a:xfrm>
          <a:custGeom>
            <a:avLst/>
            <a:gdLst/>
            <a:ahLst/>
            <a:cxnLst/>
            <a:rect l="l" t="t" r="r" b="b"/>
            <a:pathLst>
              <a:path w="5248576" h="1170179">
                <a:moveTo>
                  <a:pt x="4078397" y="0"/>
                </a:moveTo>
                <a:lnTo>
                  <a:pt x="5248576" y="1170179"/>
                </a:lnTo>
                <a:lnTo>
                  <a:pt x="1170178" y="11701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6"/>
          <p:cNvSpPr/>
          <p:nvPr userDrawn="1"/>
        </p:nvSpPr>
        <p:spPr>
          <a:xfrm rot="18900000">
            <a:off x="6427890" y="4163864"/>
            <a:ext cx="5248576" cy="1170179"/>
          </a:xfrm>
          <a:custGeom>
            <a:avLst/>
            <a:gdLst/>
            <a:ahLst/>
            <a:cxnLst/>
            <a:rect l="l" t="t" r="r" b="b"/>
            <a:pathLst>
              <a:path w="5248576" h="1170179">
                <a:moveTo>
                  <a:pt x="4078397" y="0"/>
                </a:moveTo>
                <a:lnTo>
                  <a:pt x="5248576" y="1170179"/>
                </a:lnTo>
                <a:lnTo>
                  <a:pt x="1170178" y="11701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6"/>
          <p:cNvSpPr/>
          <p:nvPr userDrawn="1"/>
        </p:nvSpPr>
        <p:spPr>
          <a:xfrm rot="18900000">
            <a:off x="9237802" y="4163864"/>
            <a:ext cx="5248576" cy="1170179"/>
          </a:xfrm>
          <a:custGeom>
            <a:avLst/>
            <a:gdLst/>
            <a:ahLst/>
            <a:cxnLst/>
            <a:rect l="l" t="t" r="r" b="b"/>
            <a:pathLst>
              <a:path w="5248576" h="1170179">
                <a:moveTo>
                  <a:pt x="4078397" y="0"/>
                </a:moveTo>
                <a:lnTo>
                  <a:pt x="5248576" y="1170179"/>
                </a:lnTo>
                <a:lnTo>
                  <a:pt x="1170178" y="11701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6"/>
          <p:cNvSpPr/>
          <p:nvPr userDrawn="1"/>
        </p:nvSpPr>
        <p:spPr>
          <a:xfrm rot="18900000">
            <a:off x="12047714" y="4163864"/>
            <a:ext cx="5248576" cy="1170179"/>
          </a:xfrm>
          <a:custGeom>
            <a:avLst/>
            <a:gdLst/>
            <a:ahLst/>
            <a:cxnLst/>
            <a:rect l="l" t="t" r="r" b="b"/>
            <a:pathLst>
              <a:path w="5248576" h="1170179">
                <a:moveTo>
                  <a:pt x="4078397" y="0"/>
                </a:moveTo>
                <a:lnTo>
                  <a:pt x="5248576" y="1170179"/>
                </a:lnTo>
                <a:lnTo>
                  <a:pt x="1170178" y="11701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正方形/長方形 6"/>
          <p:cNvSpPr/>
          <p:nvPr userDrawn="1"/>
        </p:nvSpPr>
        <p:spPr>
          <a:xfrm rot="18900000">
            <a:off x="808066" y="4163864"/>
            <a:ext cx="5248576" cy="1170179"/>
          </a:xfrm>
          <a:custGeom>
            <a:avLst/>
            <a:gdLst/>
            <a:ahLst/>
            <a:cxnLst/>
            <a:rect l="l" t="t" r="r" b="b"/>
            <a:pathLst>
              <a:path w="5248576" h="1170179">
                <a:moveTo>
                  <a:pt x="4078397" y="0"/>
                </a:moveTo>
                <a:lnTo>
                  <a:pt x="5248576" y="1170179"/>
                </a:lnTo>
                <a:lnTo>
                  <a:pt x="1170178" y="11701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テキスト プレースホルダー 11"/>
          <p:cNvSpPr>
            <a:spLocks noGrp="1"/>
          </p:cNvSpPr>
          <p:nvPr>
            <p:ph type="body" sz="quarter" idx="36" hasCustomPrompt="1"/>
          </p:nvPr>
        </p:nvSpPr>
        <p:spPr>
          <a:xfrm rot="18900000">
            <a:off x="1674413" y="4278329"/>
            <a:ext cx="3572959" cy="870619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spc="0" baseline="0">
                <a:solidFill>
                  <a:schemeClr val="bg1"/>
                </a:solidFill>
                <a:effectLst/>
                <a:latin typeface="Route 159 Bold" pitchFamily="50" charset="0"/>
              </a:defRPr>
            </a:lvl1pPr>
          </a:lstStyle>
          <a:p>
            <a:pPr lvl="0"/>
            <a:r>
              <a:rPr lang="en-US" dirty="0"/>
              <a:t>Word</a:t>
            </a:r>
          </a:p>
        </p:txBody>
      </p:sp>
      <p:sp>
        <p:nvSpPr>
          <p:cNvPr id="27" name="テキスト プレースホルダー 11"/>
          <p:cNvSpPr>
            <a:spLocks noGrp="1"/>
          </p:cNvSpPr>
          <p:nvPr>
            <p:ph type="body" sz="quarter" idx="37" hasCustomPrompt="1"/>
          </p:nvPr>
        </p:nvSpPr>
        <p:spPr>
          <a:xfrm rot="18900000">
            <a:off x="4490186" y="4278329"/>
            <a:ext cx="3572959" cy="870619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spc="0">
                <a:solidFill>
                  <a:schemeClr val="bg1"/>
                </a:solidFill>
                <a:effectLst/>
                <a:latin typeface="Route 159 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</a:p>
        </p:txBody>
      </p:sp>
      <p:sp>
        <p:nvSpPr>
          <p:cNvPr id="28" name="テキスト プレースホルダー 11"/>
          <p:cNvSpPr>
            <a:spLocks noGrp="1"/>
          </p:cNvSpPr>
          <p:nvPr>
            <p:ph type="body" sz="quarter" idx="38" hasCustomPrompt="1"/>
          </p:nvPr>
        </p:nvSpPr>
        <p:spPr>
          <a:xfrm rot="18900000">
            <a:off x="7305959" y="4278329"/>
            <a:ext cx="3572959" cy="870619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spc="0">
                <a:solidFill>
                  <a:schemeClr val="bg1"/>
                </a:solidFill>
                <a:effectLst/>
                <a:latin typeface="Route 159 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</a:p>
        </p:txBody>
      </p:sp>
      <p:sp>
        <p:nvSpPr>
          <p:cNvPr id="29" name="テキスト プレースホルダー 11"/>
          <p:cNvSpPr>
            <a:spLocks noGrp="1"/>
          </p:cNvSpPr>
          <p:nvPr>
            <p:ph type="body" sz="quarter" idx="39" hasCustomPrompt="1"/>
          </p:nvPr>
        </p:nvSpPr>
        <p:spPr>
          <a:xfrm rot="18900000">
            <a:off x="10121732" y="4278329"/>
            <a:ext cx="3572959" cy="870619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spc="0">
                <a:solidFill>
                  <a:schemeClr val="bg1"/>
                </a:solidFill>
                <a:effectLst/>
                <a:latin typeface="Route 159 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</a:p>
        </p:txBody>
      </p:sp>
      <p:sp>
        <p:nvSpPr>
          <p:cNvPr id="30" name="テキスト プレースホルダー 11"/>
          <p:cNvSpPr>
            <a:spLocks noGrp="1"/>
          </p:cNvSpPr>
          <p:nvPr>
            <p:ph type="body" sz="quarter" idx="40" hasCustomPrompt="1"/>
          </p:nvPr>
        </p:nvSpPr>
        <p:spPr>
          <a:xfrm rot="18900000">
            <a:off x="12937503" y="4278329"/>
            <a:ext cx="3572959" cy="870619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spc="0">
                <a:solidFill>
                  <a:schemeClr val="bg1"/>
                </a:solidFill>
                <a:effectLst/>
                <a:latin typeface="Route 159 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</a:p>
        </p:txBody>
      </p:sp>
    </p:spTree>
    <p:extLst>
      <p:ext uri="{BB962C8B-B14F-4D97-AF65-F5344CB8AC3E}">
        <p14:creationId xmlns:p14="http://schemas.microsoft.com/office/powerpoint/2010/main" val="313968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5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25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75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25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750"/>
                            </p:stCondLst>
                            <p:childTnLst>
                              <p:par>
                                <p:cTn id="8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2" presetClass="entr" presetSubtype="8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0" grpId="0" animBg="1"/>
      <p:bldP spid="12" grpId="0" animBg="1"/>
      <p:bldP spid="13" grpId="0" animBg="1"/>
      <p:bldP spid="15" grpId="0" animBg="1"/>
      <p:bldP spid="16" grpId="0" animBg="1"/>
      <p:bldP spid="18" grpId="0" animBg="1"/>
      <p:bldP spid="19" grpId="0" animBg="1"/>
      <p:bldP spid="21" grpId="0" animBg="1"/>
      <p:bldP spid="22" grpId="0" animBg="1"/>
      <p:bldP spid="24" grpId="0" animBg="1"/>
      <p:bldP spid="25" grpId="0" animBg="1"/>
      <p:bldP spid="31" grpId="0" build="allAtOnce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animBg="1"/>
      <p:bldP spid="11" grpId="0" animBg="1"/>
      <p:bldP spid="14" grpId="0" animBg="1"/>
      <p:bldP spid="17" grpId="0" animBg="1"/>
      <p:bldP spid="20" grpId="0" animBg="1"/>
      <p:bldP spid="23" grpId="0" animBg="1"/>
      <p:bldP spid="26" grpId="0" build="p">
        <p:tmplLst>
          <p:tmpl lvl="1">
            <p:tnLst>
              <p:par>
                <p:cTn presetID="2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図プレースホルダー 5"/>
          <p:cNvSpPr>
            <a:spLocks noGrp="1"/>
          </p:cNvSpPr>
          <p:nvPr>
            <p:ph type="pic" sz="quarter" idx="14" hasCustomPrompt="1"/>
          </p:nvPr>
        </p:nvSpPr>
        <p:spPr>
          <a:xfrm>
            <a:off x="259681" y="2368873"/>
            <a:ext cx="3456285" cy="4930229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9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3830737" y="2368873"/>
            <a:ext cx="3456285" cy="4930229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0" name="図プレースホルダー 5"/>
          <p:cNvSpPr>
            <a:spLocks noGrp="1"/>
          </p:cNvSpPr>
          <p:nvPr>
            <p:ph type="pic" sz="quarter" idx="16" hasCustomPrompt="1"/>
          </p:nvPr>
        </p:nvSpPr>
        <p:spPr>
          <a:xfrm>
            <a:off x="7401812" y="2368873"/>
            <a:ext cx="3456285" cy="4930229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1" name="図プレースホルダー 5"/>
          <p:cNvSpPr>
            <a:spLocks noGrp="1"/>
          </p:cNvSpPr>
          <p:nvPr>
            <p:ph type="pic" sz="quarter" idx="17" hasCustomPrompt="1"/>
          </p:nvPr>
        </p:nvSpPr>
        <p:spPr>
          <a:xfrm>
            <a:off x="10972849" y="2368873"/>
            <a:ext cx="3456285" cy="4930229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2" name="図プレースホルダー 5"/>
          <p:cNvSpPr>
            <a:spLocks noGrp="1"/>
          </p:cNvSpPr>
          <p:nvPr>
            <p:ph type="pic" sz="quarter" idx="18" hasCustomPrompt="1"/>
          </p:nvPr>
        </p:nvSpPr>
        <p:spPr>
          <a:xfrm>
            <a:off x="14543905" y="2368873"/>
            <a:ext cx="3456285" cy="4930229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9" hasCustomPrompt="1"/>
          </p:nvPr>
        </p:nvSpPr>
        <p:spPr>
          <a:xfrm>
            <a:off x="260350" y="6545040"/>
            <a:ext cx="3455988" cy="754062"/>
          </a:xfrm>
          <a:solidFill>
            <a:schemeClr val="accent1">
              <a:alpha val="8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15" name="テキスト プレースホルダー 13"/>
          <p:cNvSpPr>
            <a:spLocks noGrp="1"/>
          </p:cNvSpPr>
          <p:nvPr>
            <p:ph type="body" sz="quarter" idx="20" hasCustomPrompt="1"/>
          </p:nvPr>
        </p:nvSpPr>
        <p:spPr>
          <a:xfrm>
            <a:off x="3831239" y="6545040"/>
            <a:ext cx="3455988" cy="754062"/>
          </a:xfrm>
          <a:solidFill>
            <a:schemeClr val="accent3">
              <a:alpha val="8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16" name="テキスト プレースホルダー 13"/>
          <p:cNvSpPr>
            <a:spLocks noGrp="1"/>
          </p:cNvSpPr>
          <p:nvPr>
            <p:ph type="body" sz="quarter" idx="21" hasCustomPrompt="1"/>
          </p:nvPr>
        </p:nvSpPr>
        <p:spPr>
          <a:xfrm>
            <a:off x="14543905" y="6545040"/>
            <a:ext cx="3455988" cy="754062"/>
          </a:xfrm>
          <a:solidFill>
            <a:schemeClr val="accent5">
              <a:alpha val="8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17" name="テキスト プレースホルダー 13"/>
          <p:cNvSpPr>
            <a:spLocks noGrp="1"/>
          </p:cNvSpPr>
          <p:nvPr>
            <p:ph type="body" sz="quarter" idx="22" hasCustomPrompt="1"/>
          </p:nvPr>
        </p:nvSpPr>
        <p:spPr>
          <a:xfrm>
            <a:off x="10973017" y="6545040"/>
            <a:ext cx="3455988" cy="754062"/>
          </a:xfrm>
          <a:solidFill>
            <a:schemeClr val="accent4">
              <a:alpha val="8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18" name="テキスト プレースホルダー 13"/>
          <p:cNvSpPr>
            <a:spLocks noGrp="1"/>
          </p:cNvSpPr>
          <p:nvPr>
            <p:ph type="body" sz="quarter" idx="23" hasCustomPrompt="1"/>
          </p:nvPr>
        </p:nvSpPr>
        <p:spPr>
          <a:xfrm>
            <a:off x="7401960" y="6545040"/>
            <a:ext cx="3455988" cy="754062"/>
          </a:xfrm>
          <a:solidFill>
            <a:schemeClr val="accent2">
              <a:alpha val="8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19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1078310" y="7663779"/>
            <a:ext cx="16200313" cy="1530553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正方形/長方形 19"/>
          <p:cNvSpPr/>
          <p:nvPr userDrawn="1"/>
        </p:nvSpPr>
        <p:spPr>
          <a:xfrm>
            <a:off x="1222326" y="7519764"/>
            <a:ext cx="3240360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372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6" grpId="0" animBg="1"/>
      <p:bldP spid="9" grpId="0" animBg="1"/>
      <p:bldP spid="10" grpId="0" animBg="1"/>
      <p:bldP spid="11" grpId="0" animBg="1"/>
      <p:bldP spid="12" grpId="0" animBg="1"/>
      <p:bldP spid="14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allAtOnce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animBg="1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 userDrawn="1"/>
        </p:nvSpPr>
        <p:spPr>
          <a:xfrm>
            <a:off x="0" y="2767236"/>
            <a:ext cx="7129368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平行四辺形 11"/>
          <p:cNvSpPr/>
          <p:nvPr userDrawn="1"/>
        </p:nvSpPr>
        <p:spPr>
          <a:xfrm>
            <a:off x="1800000" y="3847355"/>
            <a:ext cx="5329368" cy="552061"/>
          </a:xfrm>
          <a:prstGeom prst="parallelogram">
            <a:avLst>
              <a:gd name="adj" fmla="val 137052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423427" y="2947255"/>
            <a:ext cx="6528067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平行四辺形 21"/>
          <p:cNvSpPr/>
          <p:nvPr userDrawn="1"/>
        </p:nvSpPr>
        <p:spPr>
          <a:xfrm>
            <a:off x="3600000" y="5479537"/>
            <a:ext cx="5329368" cy="552061"/>
          </a:xfrm>
          <a:prstGeom prst="parallelogram">
            <a:avLst>
              <a:gd name="adj" fmla="val 137052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平行四辺形 22"/>
          <p:cNvSpPr/>
          <p:nvPr userDrawn="1"/>
        </p:nvSpPr>
        <p:spPr>
          <a:xfrm>
            <a:off x="5398214" y="7111718"/>
            <a:ext cx="5329368" cy="552061"/>
          </a:xfrm>
          <a:prstGeom prst="parallelogram">
            <a:avLst>
              <a:gd name="adj" fmla="val 137052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 userDrawn="1"/>
        </p:nvSpPr>
        <p:spPr>
          <a:xfrm>
            <a:off x="1800000" y="4399417"/>
            <a:ext cx="7129368" cy="10801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3600000" y="6031598"/>
            <a:ext cx="7129368" cy="10801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 userDrawn="1"/>
        </p:nvSpPr>
        <p:spPr>
          <a:xfrm>
            <a:off x="5398214" y="7663780"/>
            <a:ext cx="7129368" cy="108012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2222017" y="4579437"/>
            <a:ext cx="6528067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テキスト プレースホルダー 6"/>
          <p:cNvSpPr>
            <a:spLocks noGrp="1"/>
          </p:cNvSpPr>
          <p:nvPr>
            <p:ph type="body" sz="quarter" idx="23" hasCustomPrompt="1"/>
          </p:nvPr>
        </p:nvSpPr>
        <p:spPr>
          <a:xfrm>
            <a:off x="4022217" y="6211618"/>
            <a:ext cx="6528067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5824027" y="7843800"/>
            <a:ext cx="6528067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7198990" y="2668427"/>
            <a:ext cx="5544616" cy="128414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1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12599590" y="7570632"/>
            <a:ext cx="5544616" cy="128414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8999190" y="4299864"/>
            <a:ext cx="5544616" cy="128414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0845998" y="5932789"/>
            <a:ext cx="5544616" cy="128414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629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6" grpId="0" animBg="1"/>
      <p:bldP spid="12" grpId="0" animBg="1"/>
      <p:bldP spid="18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animBg="1"/>
      <p:bldP spid="23" grpId="0" animBg="1"/>
      <p:bldP spid="9" grpId="0" animBg="1"/>
      <p:bldP spid="10" grpId="0" animBg="1"/>
      <p:bldP spid="19" grpId="0" animBg="1"/>
      <p:bldP spid="25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/>
          <p:cNvSpPr/>
          <p:nvPr userDrawn="1"/>
        </p:nvSpPr>
        <p:spPr>
          <a:xfrm>
            <a:off x="-29722" y="8477753"/>
            <a:ext cx="6677030" cy="72043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直角三角形 22"/>
          <p:cNvSpPr/>
          <p:nvPr userDrawn="1"/>
        </p:nvSpPr>
        <p:spPr>
          <a:xfrm rot="10800000">
            <a:off x="5926875" y="6645437"/>
            <a:ext cx="720434" cy="2552751"/>
          </a:xfrm>
          <a:custGeom>
            <a:avLst/>
            <a:gdLst/>
            <a:ahLst/>
            <a:cxnLst/>
            <a:rect l="l" t="t" r="r" b="b"/>
            <a:pathLst>
              <a:path w="720434" h="2552751">
                <a:moveTo>
                  <a:pt x="720433" y="2552751"/>
                </a:moveTo>
                <a:lnTo>
                  <a:pt x="0" y="2552751"/>
                </a:lnTo>
                <a:lnTo>
                  <a:pt x="0" y="720434"/>
                </a:lnTo>
                <a:lnTo>
                  <a:pt x="0" y="0"/>
                </a:lnTo>
                <a:lnTo>
                  <a:pt x="720434" y="720434"/>
                </a:lnTo>
                <a:lnTo>
                  <a:pt x="720433" y="72043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直角三角形 5"/>
          <p:cNvSpPr/>
          <p:nvPr userDrawn="1"/>
        </p:nvSpPr>
        <p:spPr>
          <a:xfrm rot="10800000">
            <a:off x="5926875" y="6645436"/>
            <a:ext cx="4600136" cy="720434"/>
          </a:xfrm>
          <a:custGeom>
            <a:avLst/>
            <a:gdLst/>
            <a:ahLst/>
            <a:cxnLst/>
            <a:rect l="l" t="t" r="r" b="b"/>
            <a:pathLst>
              <a:path w="4600136" h="720434">
                <a:moveTo>
                  <a:pt x="4600136" y="720434"/>
                </a:moveTo>
                <a:lnTo>
                  <a:pt x="3879703" y="720434"/>
                </a:lnTo>
                <a:lnTo>
                  <a:pt x="3879702" y="720434"/>
                </a:lnTo>
                <a:lnTo>
                  <a:pt x="707423" y="720434"/>
                </a:lnTo>
                <a:lnTo>
                  <a:pt x="0" y="13011"/>
                </a:lnTo>
                <a:lnTo>
                  <a:pt x="0" y="0"/>
                </a:lnTo>
                <a:lnTo>
                  <a:pt x="3879702" y="0"/>
                </a:lnTo>
                <a:lnTo>
                  <a:pt x="3879703" y="0"/>
                </a:lnTo>
                <a:lnTo>
                  <a:pt x="3879703" y="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直角三角形 9"/>
          <p:cNvSpPr/>
          <p:nvPr userDrawn="1"/>
        </p:nvSpPr>
        <p:spPr>
          <a:xfrm rot="10800000">
            <a:off x="9806577" y="4813120"/>
            <a:ext cx="720434" cy="2552751"/>
          </a:xfrm>
          <a:custGeom>
            <a:avLst/>
            <a:gdLst/>
            <a:ahLst/>
            <a:cxnLst/>
            <a:rect l="l" t="t" r="r" b="b"/>
            <a:pathLst>
              <a:path w="720434" h="2552751">
                <a:moveTo>
                  <a:pt x="720433" y="2552751"/>
                </a:moveTo>
                <a:lnTo>
                  <a:pt x="0" y="2552751"/>
                </a:lnTo>
                <a:lnTo>
                  <a:pt x="0" y="720434"/>
                </a:lnTo>
                <a:lnTo>
                  <a:pt x="0" y="0"/>
                </a:lnTo>
                <a:lnTo>
                  <a:pt x="720434" y="720434"/>
                </a:lnTo>
                <a:lnTo>
                  <a:pt x="720433" y="720434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/>
          <p:cNvSpPr/>
          <p:nvPr userDrawn="1"/>
        </p:nvSpPr>
        <p:spPr>
          <a:xfrm>
            <a:off x="9806575" y="4813119"/>
            <a:ext cx="4600136" cy="720434"/>
          </a:xfrm>
          <a:custGeom>
            <a:avLst/>
            <a:gdLst/>
            <a:ahLst/>
            <a:cxnLst/>
            <a:rect l="l" t="t" r="r" b="b"/>
            <a:pathLst>
              <a:path w="4600136" h="720434">
                <a:moveTo>
                  <a:pt x="0" y="0"/>
                </a:moveTo>
                <a:lnTo>
                  <a:pt x="720433" y="0"/>
                </a:lnTo>
                <a:lnTo>
                  <a:pt x="720434" y="0"/>
                </a:lnTo>
                <a:lnTo>
                  <a:pt x="3898149" y="0"/>
                </a:lnTo>
                <a:lnTo>
                  <a:pt x="4600136" y="701987"/>
                </a:lnTo>
                <a:lnTo>
                  <a:pt x="4600136" y="720434"/>
                </a:lnTo>
                <a:lnTo>
                  <a:pt x="720434" y="720434"/>
                </a:lnTo>
                <a:lnTo>
                  <a:pt x="720433" y="720434"/>
                </a:lnTo>
                <a:lnTo>
                  <a:pt x="720433" y="7204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直角三角形 13"/>
          <p:cNvSpPr/>
          <p:nvPr userDrawn="1"/>
        </p:nvSpPr>
        <p:spPr>
          <a:xfrm rot="10800000">
            <a:off x="13686278" y="2980804"/>
            <a:ext cx="720434" cy="2552751"/>
          </a:xfrm>
          <a:custGeom>
            <a:avLst/>
            <a:gdLst/>
            <a:ahLst/>
            <a:cxnLst/>
            <a:rect l="l" t="t" r="r" b="b"/>
            <a:pathLst>
              <a:path w="720434" h="2552751">
                <a:moveTo>
                  <a:pt x="720433" y="2552751"/>
                </a:moveTo>
                <a:lnTo>
                  <a:pt x="0" y="2552751"/>
                </a:lnTo>
                <a:lnTo>
                  <a:pt x="0" y="720434"/>
                </a:lnTo>
                <a:lnTo>
                  <a:pt x="0" y="0"/>
                </a:lnTo>
                <a:lnTo>
                  <a:pt x="720434" y="720434"/>
                </a:lnTo>
                <a:lnTo>
                  <a:pt x="720433" y="72043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/>
          <p:cNvSpPr/>
          <p:nvPr userDrawn="1"/>
        </p:nvSpPr>
        <p:spPr>
          <a:xfrm>
            <a:off x="13686277" y="2980803"/>
            <a:ext cx="4600135" cy="720434"/>
          </a:xfrm>
          <a:custGeom>
            <a:avLst/>
            <a:gdLst/>
            <a:ahLst/>
            <a:cxnLst/>
            <a:rect l="l" t="t" r="r" b="b"/>
            <a:pathLst>
              <a:path w="4600135" h="720434">
                <a:moveTo>
                  <a:pt x="0" y="0"/>
                </a:moveTo>
                <a:lnTo>
                  <a:pt x="720433" y="0"/>
                </a:lnTo>
                <a:lnTo>
                  <a:pt x="720434" y="0"/>
                </a:lnTo>
                <a:lnTo>
                  <a:pt x="4600135" y="0"/>
                </a:lnTo>
                <a:lnTo>
                  <a:pt x="4600135" y="720434"/>
                </a:lnTo>
                <a:lnTo>
                  <a:pt x="720434" y="720434"/>
                </a:lnTo>
                <a:lnTo>
                  <a:pt x="720433" y="720434"/>
                </a:lnTo>
                <a:lnTo>
                  <a:pt x="720433" y="7204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テキスト ボックス 19"/>
          <p:cNvSpPr txBox="1"/>
          <p:nvPr userDrawn="1"/>
        </p:nvSpPr>
        <p:spPr>
          <a:xfrm>
            <a:off x="6886463" y="7365870"/>
            <a:ext cx="193873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id-ID" altLang="ja-JP" sz="1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V.2</a:t>
            </a:r>
            <a:endParaRPr kumimoji="1" lang="ja-JP" altLang="en-US" sz="12000" dirty="0">
              <a:solidFill>
                <a:schemeClr val="accent1">
                  <a:lumMod val="60000"/>
                  <a:lumOff val="40000"/>
                </a:schemeClr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1" name="テキスト ボックス 20"/>
          <p:cNvSpPr txBox="1"/>
          <p:nvPr userDrawn="1"/>
        </p:nvSpPr>
        <p:spPr>
          <a:xfrm>
            <a:off x="10766800" y="5533553"/>
            <a:ext cx="193873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id-ID" altLang="ja-JP" sz="12000" dirty="0">
                <a:solidFill>
                  <a:schemeClr val="accent3">
                    <a:lumMod val="60000"/>
                    <a:lumOff val="4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V.3</a:t>
            </a:r>
            <a:endParaRPr kumimoji="1" lang="ja-JP" altLang="en-US" sz="12000" dirty="0">
              <a:solidFill>
                <a:schemeClr val="accent3">
                  <a:lumMod val="60000"/>
                  <a:lumOff val="40000"/>
                </a:schemeClr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2" name="テキスト ボックス 21"/>
          <p:cNvSpPr txBox="1"/>
          <p:nvPr userDrawn="1"/>
        </p:nvSpPr>
        <p:spPr>
          <a:xfrm>
            <a:off x="14647139" y="3701237"/>
            <a:ext cx="193873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id-ID" altLang="ja-JP" sz="12000" dirty="0">
                <a:solidFill>
                  <a:schemeClr val="accent2">
                    <a:lumMod val="60000"/>
                    <a:lumOff val="4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V.4</a:t>
            </a:r>
            <a:endParaRPr kumimoji="1" lang="ja-JP" altLang="en-US" sz="12000" dirty="0">
              <a:solidFill>
                <a:schemeClr val="accent2">
                  <a:lumMod val="60000"/>
                  <a:lumOff val="40000"/>
                </a:schemeClr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7" name="直角三角形 26"/>
          <p:cNvSpPr/>
          <p:nvPr userDrawn="1"/>
        </p:nvSpPr>
        <p:spPr>
          <a:xfrm>
            <a:off x="9121024" y="6645436"/>
            <a:ext cx="1404929" cy="720434"/>
          </a:xfrm>
          <a:custGeom>
            <a:avLst/>
            <a:gdLst/>
            <a:ahLst/>
            <a:cxnLst/>
            <a:rect l="l" t="t" r="r" b="b"/>
            <a:pathLst>
              <a:path w="1404929" h="720434">
                <a:moveTo>
                  <a:pt x="684495" y="0"/>
                </a:moveTo>
                <a:lnTo>
                  <a:pt x="684496" y="1"/>
                </a:lnTo>
                <a:lnTo>
                  <a:pt x="685961" y="1"/>
                </a:lnTo>
                <a:lnTo>
                  <a:pt x="685961" y="1466"/>
                </a:lnTo>
                <a:lnTo>
                  <a:pt x="1404929" y="720434"/>
                </a:lnTo>
                <a:lnTo>
                  <a:pt x="1403863" y="720434"/>
                </a:lnTo>
                <a:lnTo>
                  <a:pt x="0" y="1"/>
                </a:lnTo>
                <a:lnTo>
                  <a:pt x="684495" y="1"/>
                </a:lnTo>
                <a:close/>
              </a:path>
            </a:pathLst>
          </a:custGeom>
          <a:solidFill>
            <a:schemeClr val="tx2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直角三角形 26"/>
          <p:cNvSpPr/>
          <p:nvPr userDrawn="1"/>
        </p:nvSpPr>
        <p:spPr>
          <a:xfrm>
            <a:off x="5224409" y="8477753"/>
            <a:ext cx="1404929" cy="720434"/>
          </a:xfrm>
          <a:custGeom>
            <a:avLst/>
            <a:gdLst/>
            <a:ahLst/>
            <a:cxnLst/>
            <a:rect l="l" t="t" r="r" b="b"/>
            <a:pathLst>
              <a:path w="1404929" h="720434">
                <a:moveTo>
                  <a:pt x="684495" y="0"/>
                </a:moveTo>
                <a:lnTo>
                  <a:pt x="684496" y="1"/>
                </a:lnTo>
                <a:lnTo>
                  <a:pt x="685961" y="1"/>
                </a:lnTo>
                <a:lnTo>
                  <a:pt x="685961" y="1466"/>
                </a:lnTo>
                <a:lnTo>
                  <a:pt x="1404929" y="720434"/>
                </a:lnTo>
                <a:lnTo>
                  <a:pt x="1403863" y="720434"/>
                </a:lnTo>
                <a:lnTo>
                  <a:pt x="0" y="1"/>
                </a:lnTo>
                <a:lnTo>
                  <a:pt x="684495" y="1"/>
                </a:lnTo>
                <a:close/>
              </a:path>
            </a:pathLst>
          </a:custGeom>
          <a:solidFill>
            <a:schemeClr val="tx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直角三角形 26"/>
          <p:cNvSpPr/>
          <p:nvPr userDrawn="1"/>
        </p:nvSpPr>
        <p:spPr>
          <a:xfrm>
            <a:off x="13001594" y="4808553"/>
            <a:ext cx="1404929" cy="720434"/>
          </a:xfrm>
          <a:custGeom>
            <a:avLst/>
            <a:gdLst/>
            <a:ahLst/>
            <a:cxnLst/>
            <a:rect l="l" t="t" r="r" b="b"/>
            <a:pathLst>
              <a:path w="1404929" h="720434">
                <a:moveTo>
                  <a:pt x="684495" y="0"/>
                </a:moveTo>
                <a:lnTo>
                  <a:pt x="684496" y="1"/>
                </a:lnTo>
                <a:lnTo>
                  <a:pt x="685961" y="1"/>
                </a:lnTo>
                <a:lnTo>
                  <a:pt x="685961" y="1466"/>
                </a:lnTo>
                <a:lnTo>
                  <a:pt x="1404929" y="720434"/>
                </a:lnTo>
                <a:lnTo>
                  <a:pt x="1403863" y="720434"/>
                </a:lnTo>
                <a:lnTo>
                  <a:pt x="0" y="1"/>
                </a:lnTo>
                <a:lnTo>
                  <a:pt x="684495" y="1"/>
                </a:lnTo>
                <a:close/>
              </a:path>
            </a:pathLst>
          </a:custGeom>
          <a:solidFill>
            <a:schemeClr val="tx2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object 4"/>
          <p:cNvSpPr/>
          <p:nvPr userDrawn="1"/>
        </p:nvSpPr>
        <p:spPr>
          <a:xfrm>
            <a:off x="1084521" y="5447147"/>
            <a:ext cx="4713060" cy="3390823"/>
          </a:xfrm>
          <a:prstGeom prst="rect">
            <a:avLst/>
          </a:prstGeom>
          <a:blipFill>
            <a:blip r:embed="rId2" cstate="print"/>
            <a:srcRect/>
            <a:stretch>
              <a:fillRect b="-88602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5"/>
          <p:cNvSpPr/>
          <p:nvPr userDrawn="1"/>
        </p:nvSpPr>
        <p:spPr>
          <a:xfrm>
            <a:off x="5788650" y="1845380"/>
            <a:ext cx="5142466" cy="3365044"/>
          </a:xfrm>
          <a:prstGeom prst="rect">
            <a:avLst/>
          </a:prstGeom>
          <a:blipFill>
            <a:blip r:embed="rId2" cstate="print"/>
            <a:srcRect/>
            <a:stretch>
              <a:fillRect t="1" b="-41974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2"/>
          <p:cNvSpPr/>
          <p:nvPr userDrawn="1"/>
        </p:nvSpPr>
        <p:spPr>
          <a:xfrm>
            <a:off x="11760864" y="248869"/>
            <a:ext cx="4825011" cy="3193022"/>
          </a:xfrm>
          <a:prstGeom prst="rect">
            <a:avLst/>
          </a:prstGeom>
          <a:blipFill>
            <a:blip r:embed="rId2" cstate="print"/>
            <a:srcRect/>
            <a:stretch>
              <a:fillRect b="-42270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Right Arrow 2"/>
          <p:cNvSpPr/>
          <p:nvPr userDrawn="1"/>
        </p:nvSpPr>
        <p:spPr>
          <a:xfrm>
            <a:off x="3072630" y="3701237"/>
            <a:ext cx="2716020" cy="1745910"/>
          </a:xfrm>
          <a:prstGeom prst="rightArrow">
            <a:avLst/>
          </a:prstGeom>
          <a:solidFill>
            <a:schemeClr val="accent1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id-ID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2008</a:t>
            </a:r>
          </a:p>
        </p:txBody>
      </p:sp>
      <p:sp>
        <p:nvSpPr>
          <p:cNvPr id="33" name="Right Arrow 32"/>
          <p:cNvSpPr/>
          <p:nvPr userDrawn="1"/>
        </p:nvSpPr>
        <p:spPr>
          <a:xfrm>
            <a:off x="10331338" y="2609213"/>
            <a:ext cx="2716020" cy="1745910"/>
          </a:xfrm>
          <a:prstGeom prst="rightArrow">
            <a:avLst/>
          </a:prstGeom>
          <a:solidFill>
            <a:schemeClr val="accent1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id-ID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2015-2016</a:t>
            </a:r>
          </a:p>
        </p:txBody>
      </p:sp>
    </p:spTree>
    <p:extLst>
      <p:ext uri="{BB962C8B-B14F-4D97-AF65-F5344CB8AC3E}">
        <p14:creationId xmlns:p14="http://schemas.microsoft.com/office/powerpoint/2010/main" val="1903299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3" grpId="0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6" grpId="0" animBg="1"/>
      <p:bldP spid="10" grpId="0" animBg="1"/>
      <p:bldP spid="13" grpId="0" animBg="1"/>
      <p:bldP spid="14" grpId="0" animBg="1"/>
      <p:bldP spid="17" grpId="0" animBg="1"/>
      <p:bldP spid="20" grpId="0"/>
      <p:bldP spid="21" grpId="0"/>
      <p:bldP spid="22" grpId="0"/>
      <p:bldP spid="27" grpId="0" animBg="1"/>
      <p:bldP spid="30" grpId="0" animBg="1"/>
      <p:bldP spid="31" grpId="0" animBg="1"/>
      <p:bldP spid="28" grpId="0" animBg="1"/>
      <p:bldP spid="29" grpId="0" animBg="1"/>
      <p:bldP spid="32" grpId="0" animBg="1"/>
      <p:bldP spid="3" grpId="0" animBg="1"/>
      <p:bldP spid="33" grpId="0" animBg="1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s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グループ化 116"/>
          <p:cNvGrpSpPr/>
          <p:nvPr userDrawn="1"/>
        </p:nvGrpSpPr>
        <p:grpSpPr>
          <a:xfrm>
            <a:off x="6035724" y="3139078"/>
            <a:ext cx="6003425" cy="908106"/>
            <a:chOff x="1073297" y="6784950"/>
            <a:chExt cx="6003425" cy="90810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18" name="正方形/長方形 117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9" name="円/楕円 118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0" name="円/楕円 119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10" name="グループ化 109"/>
          <p:cNvGrpSpPr/>
          <p:nvPr userDrawn="1"/>
        </p:nvGrpSpPr>
        <p:grpSpPr>
          <a:xfrm>
            <a:off x="3387886" y="5081591"/>
            <a:ext cx="6003425" cy="908106"/>
            <a:chOff x="1073297" y="6784950"/>
            <a:chExt cx="6003425" cy="908106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111" name="正方形/長方形 110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2" name="円/楕円 111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3" name="円/楕円 112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15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3960509" y="5197631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6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9577553" y="5328330"/>
            <a:ext cx="4959523" cy="1695774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108" name="グループ化 107"/>
          <p:cNvGrpSpPr/>
          <p:nvPr userDrawn="1"/>
        </p:nvGrpSpPr>
        <p:grpSpPr>
          <a:xfrm>
            <a:off x="763801" y="7024106"/>
            <a:ext cx="6003425" cy="908106"/>
            <a:chOff x="1073297" y="6784950"/>
            <a:chExt cx="6003425" cy="908106"/>
          </a:xfrm>
        </p:grpSpPr>
        <p:sp>
          <p:nvSpPr>
            <p:cNvPr id="99" name="正方形/長方形 98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2" name="円/楕円 101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7" name="円/楕円 106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4000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70" name="グループ化 69"/>
          <p:cNvGrpSpPr/>
          <p:nvPr userDrawn="1"/>
        </p:nvGrpSpPr>
        <p:grpSpPr>
          <a:xfrm rot="3180000">
            <a:off x="-2239641" y="12022006"/>
            <a:ext cx="1496309" cy="2535059"/>
            <a:chOff x="7305638" y="3002101"/>
            <a:chExt cx="2688353" cy="4554631"/>
          </a:xfrm>
        </p:grpSpPr>
        <p:grpSp>
          <p:nvGrpSpPr>
            <p:cNvPr id="71" name="グループ化 70"/>
            <p:cNvGrpSpPr/>
            <p:nvPr userDrawn="1"/>
          </p:nvGrpSpPr>
          <p:grpSpPr>
            <a:xfrm>
              <a:off x="8267831" y="5345989"/>
              <a:ext cx="763508" cy="2210743"/>
              <a:chOff x="8267831" y="5345989"/>
              <a:chExt cx="763508" cy="2210743"/>
            </a:xfrm>
          </p:grpSpPr>
          <p:sp>
            <p:nvSpPr>
              <p:cNvPr id="95" name="円/楕円 94"/>
              <p:cNvSpPr/>
              <p:nvPr userDrawn="1"/>
            </p:nvSpPr>
            <p:spPr>
              <a:xfrm>
                <a:off x="8267831" y="5345989"/>
                <a:ext cx="763508" cy="2210743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6" name="円/楕円 95"/>
              <p:cNvSpPr/>
              <p:nvPr userDrawn="1"/>
            </p:nvSpPr>
            <p:spPr>
              <a:xfrm>
                <a:off x="8366877" y="5498390"/>
                <a:ext cx="566334" cy="1639824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72" name="弦 8"/>
            <p:cNvSpPr/>
            <p:nvPr userDrawn="1"/>
          </p:nvSpPr>
          <p:spPr>
            <a:xfrm rot="10800000">
              <a:off x="7932506" y="3996103"/>
              <a:ext cx="1435076" cy="2370993"/>
            </a:xfrm>
            <a:custGeom>
              <a:avLst/>
              <a:gdLst/>
              <a:ahLst/>
              <a:cxnLst/>
              <a:rect l="l" t="t" r="r" b="b"/>
              <a:pathLst>
                <a:path w="1969479" h="3253919">
                  <a:moveTo>
                    <a:pt x="984740" y="3253919"/>
                  </a:moveTo>
                  <a:cubicBezTo>
                    <a:pt x="362425" y="2811676"/>
                    <a:pt x="-3869" y="2109952"/>
                    <a:pt x="30" y="1362802"/>
                  </a:cubicBezTo>
                  <a:cubicBezTo>
                    <a:pt x="2628" y="865042"/>
                    <a:pt x="169314" y="389014"/>
                    <a:pt x="468726" y="0"/>
                  </a:cubicBezTo>
                  <a:lnTo>
                    <a:pt x="984740" y="0"/>
                  </a:lnTo>
                  <a:lnTo>
                    <a:pt x="1500508" y="0"/>
                  </a:lnTo>
                  <a:cubicBezTo>
                    <a:pt x="1805017" y="395392"/>
                    <a:pt x="1972090" y="880450"/>
                    <a:pt x="1969449" y="1386333"/>
                  </a:cubicBezTo>
                  <a:cubicBezTo>
                    <a:pt x="1965591" y="2125578"/>
                    <a:pt x="1599814" y="2816889"/>
                    <a:pt x="984740" y="32539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73" name="グループ化 72"/>
            <p:cNvGrpSpPr/>
            <p:nvPr userDrawn="1"/>
          </p:nvGrpSpPr>
          <p:grpSpPr>
            <a:xfrm flipH="1">
              <a:off x="8650044" y="5266273"/>
              <a:ext cx="1343947" cy="1366912"/>
              <a:chOff x="7305639" y="5547570"/>
              <a:chExt cx="1343947" cy="1366912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91" name="直角三角形 90"/>
              <p:cNvSpPr/>
              <p:nvPr userDrawn="1"/>
            </p:nvSpPr>
            <p:spPr>
              <a:xfrm rot="5400000">
                <a:off x="7305639" y="6450248"/>
                <a:ext cx="464234" cy="464234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2" name="直角三角形 91"/>
              <p:cNvSpPr/>
              <p:nvPr userDrawn="1"/>
            </p:nvSpPr>
            <p:spPr>
              <a:xfrm rot="16200000">
                <a:off x="7305639" y="5547571"/>
                <a:ext cx="464234" cy="464234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3" name="正方形/長方形 92"/>
              <p:cNvSpPr/>
              <p:nvPr userDrawn="1"/>
            </p:nvSpPr>
            <p:spPr>
              <a:xfrm>
                <a:off x="7305639" y="6011805"/>
                <a:ext cx="464234" cy="43844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4" name="正方形/長方形 93"/>
              <p:cNvSpPr/>
              <p:nvPr userDrawn="1"/>
            </p:nvSpPr>
            <p:spPr>
              <a:xfrm>
                <a:off x="7769874" y="5547570"/>
                <a:ext cx="879712" cy="9026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74" name="グループ化 73"/>
            <p:cNvGrpSpPr/>
            <p:nvPr userDrawn="1"/>
          </p:nvGrpSpPr>
          <p:grpSpPr>
            <a:xfrm>
              <a:off x="7305638" y="5266273"/>
              <a:ext cx="1343947" cy="1366912"/>
              <a:chOff x="7305639" y="5547570"/>
              <a:chExt cx="1343947" cy="1366912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87" name="直角三角形 86"/>
              <p:cNvSpPr/>
              <p:nvPr userDrawn="1"/>
            </p:nvSpPr>
            <p:spPr>
              <a:xfrm rot="5400000">
                <a:off x="7305639" y="6450248"/>
                <a:ext cx="464234" cy="464234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8" name="直角三角形 87"/>
              <p:cNvSpPr/>
              <p:nvPr userDrawn="1"/>
            </p:nvSpPr>
            <p:spPr>
              <a:xfrm rot="16200000">
                <a:off x="7305639" y="5547571"/>
                <a:ext cx="464234" cy="464234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9" name="正方形/長方形 88"/>
              <p:cNvSpPr/>
              <p:nvPr userDrawn="1"/>
            </p:nvSpPr>
            <p:spPr>
              <a:xfrm>
                <a:off x="7305639" y="6011805"/>
                <a:ext cx="464234" cy="43844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0" name="正方形/長方形 89"/>
              <p:cNvSpPr/>
              <p:nvPr userDrawn="1"/>
            </p:nvSpPr>
            <p:spPr>
              <a:xfrm>
                <a:off x="7769874" y="5547570"/>
                <a:ext cx="879712" cy="9026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75" name="グループ化 74"/>
            <p:cNvGrpSpPr/>
            <p:nvPr userDrawn="1"/>
          </p:nvGrpSpPr>
          <p:grpSpPr>
            <a:xfrm>
              <a:off x="7665303" y="3002101"/>
              <a:ext cx="1969480" cy="3253919"/>
              <a:chOff x="7665303" y="3002101"/>
              <a:chExt cx="1969480" cy="3253919"/>
            </a:xfrm>
          </p:grpSpPr>
          <p:sp>
            <p:nvSpPr>
              <p:cNvPr id="85" name="弦 8"/>
              <p:cNvSpPr/>
              <p:nvPr userDrawn="1"/>
            </p:nvSpPr>
            <p:spPr>
              <a:xfrm rot="10800000">
                <a:off x="8650043" y="3002101"/>
                <a:ext cx="984740" cy="3253919"/>
              </a:xfrm>
              <a:custGeom>
                <a:avLst/>
                <a:gdLst/>
                <a:ahLst/>
                <a:cxnLst/>
                <a:rect l="l" t="t" r="r" b="b"/>
                <a:pathLst>
                  <a:path w="984740" h="3253919">
                    <a:moveTo>
                      <a:pt x="984740" y="3253919"/>
                    </a:moveTo>
                    <a:cubicBezTo>
                      <a:pt x="362425" y="2811676"/>
                      <a:pt x="-3869" y="2109952"/>
                      <a:pt x="30" y="1362802"/>
                    </a:cubicBezTo>
                    <a:cubicBezTo>
                      <a:pt x="2628" y="865042"/>
                      <a:pt x="169314" y="389014"/>
                      <a:pt x="468726" y="0"/>
                    </a:cubicBezTo>
                    <a:lnTo>
                      <a:pt x="98474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6" name="弦 8"/>
              <p:cNvSpPr/>
              <p:nvPr userDrawn="1"/>
            </p:nvSpPr>
            <p:spPr>
              <a:xfrm>
                <a:off x="7665303" y="3002101"/>
                <a:ext cx="984740" cy="3253919"/>
              </a:xfrm>
              <a:custGeom>
                <a:avLst/>
                <a:gdLst/>
                <a:ahLst/>
                <a:cxnLst/>
                <a:rect l="l" t="t" r="r" b="b"/>
                <a:pathLst>
                  <a:path w="984740" h="3253919">
                    <a:moveTo>
                      <a:pt x="984740" y="0"/>
                    </a:moveTo>
                    <a:lnTo>
                      <a:pt x="984740" y="3253919"/>
                    </a:lnTo>
                    <a:lnTo>
                      <a:pt x="468972" y="3253919"/>
                    </a:lnTo>
                    <a:cubicBezTo>
                      <a:pt x="164463" y="2858527"/>
                      <a:pt x="-2610" y="2373469"/>
                      <a:pt x="31" y="1867586"/>
                    </a:cubicBezTo>
                    <a:cubicBezTo>
                      <a:pt x="3889" y="1128341"/>
                      <a:pt x="369666" y="437030"/>
                      <a:pt x="98474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76" name="グループ化 75"/>
            <p:cNvGrpSpPr/>
            <p:nvPr userDrawn="1"/>
          </p:nvGrpSpPr>
          <p:grpSpPr>
            <a:xfrm>
              <a:off x="7830833" y="3002102"/>
              <a:ext cx="1639326" cy="1035326"/>
              <a:chOff x="7830833" y="3002102"/>
              <a:chExt cx="1639326" cy="1035326"/>
            </a:xfrm>
          </p:grpSpPr>
          <p:sp>
            <p:nvSpPr>
              <p:cNvPr id="83" name="弦 8"/>
              <p:cNvSpPr/>
              <p:nvPr userDrawn="1"/>
            </p:nvSpPr>
            <p:spPr>
              <a:xfrm rot="10800000">
                <a:off x="8650043" y="3002102"/>
                <a:ext cx="820116" cy="1035325"/>
              </a:xfrm>
              <a:custGeom>
                <a:avLst/>
                <a:gdLst/>
                <a:ahLst/>
                <a:cxnLst/>
                <a:rect l="l" t="t" r="r" b="b"/>
                <a:pathLst>
                  <a:path w="820116" h="1035325">
                    <a:moveTo>
                      <a:pt x="820116" y="1035325"/>
                    </a:moveTo>
                    <a:cubicBezTo>
                      <a:pt x="445216" y="768905"/>
                      <a:pt x="163231" y="408315"/>
                      <a:pt x="0" y="0"/>
                    </a:cubicBezTo>
                    <a:lnTo>
                      <a:pt x="820116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4" name="弦 8"/>
              <p:cNvSpPr/>
              <p:nvPr userDrawn="1"/>
            </p:nvSpPr>
            <p:spPr>
              <a:xfrm>
                <a:off x="7830833" y="3002102"/>
                <a:ext cx="819211" cy="1035326"/>
              </a:xfrm>
              <a:custGeom>
                <a:avLst/>
                <a:gdLst/>
                <a:ahLst/>
                <a:cxnLst/>
                <a:rect l="l" t="t" r="r" b="b"/>
                <a:pathLst>
                  <a:path w="819211" h="1035326">
                    <a:moveTo>
                      <a:pt x="819211" y="0"/>
                    </a:moveTo>
                    <a:lnTo>
                      <a:pt x="819211" y="1035326"/>
                    </a:lnTo>
                    <a:lnTo>
                      <a:pt x="0" y="1035326"/>
                    </a:lnTo>
                    <a:cubicBezTo>
                      <a:pt x="162564" y="626542"/>
                      <a:pt x="444666" y="266126"/>
                      <a:pt x="819211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77" name="グループ化 76"/>
            <p:cNvGrpSpPr/>
            <p:nvPr userDrawn="1"/>
          </p:nvGrpSpPr>
          <p:grpSpPr>
            <a:xfrm>
              <a:off x="8239071" y="3682019"/>
              <a:ext cx="821030" cy="821030"/>
              <a:chOff x="11914174" y="3199309"/>
              <a:chExt cx="990518" cy="990518"/>
            </a:xfrm>
          </p:grpSpPr>
          <p:sp>
            <p:nvSpPr>
              <p:cNvPr id="81" name="円/楕円 80"/>
              <p:cNvSpPr/>
              <p:nvPr userDrawn="1"/>
            </p:nvSpPr>
            <p:spPr>
              <a:xfrm>
                <a:off x="11914174" y="3199309"/>
                <a:ext cx="990518" cy="99051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2" name="円/楕円 81"/>
              <p:cNvSpPr/>
              <p:nvPr userDrawn="1"/>
            </p:nvSpPr>
            <p:spPr>
              <a:xfrm>
                <a:off x="12002891" y="3288026"/>
                <a:ext cx="813084" cy="813084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78" name="グループ化 77"/>
            <p:cNvGrpSpPr/>
            <p:nvPr userDrawn="1"/>
          </p:nvGrpSpPr>
          <p:grpSpPr>
            <a:xfrm>
              <a:off x="8562396" y="5264781"/>
              <a:ext cx="174376" cy="1354190"/>
              <a:chOff x="8562396" y="5264781"/>
              <a:chExt cx="174376" cy="1354190"/>
            </a:xfrm>
          </p:grpSpPr>
          <p:sp>
            <p:nvSpPr>
              <p:cNvPr id="79" name="台形 59"/>
              <p:cNvSpPr/>
              <p:nvPr userDrawn="1"/>
            </p:nvSpPr>
            <p:spPr>
              <a:xfrm rot="10800000">
                <a:off x="8649584" y="5264781"/>
                <a:ext cx="87188" cy="1354190"/>
              </a:xfrm>
              <a:custGeom>
                <a:avLst/>
                <a:gdLst/>
                <a:ahLst/>
                <a:cxnLst/>
                <a:rect l="l" t="t" r="r" b="b"/>
                <a:pathLst>
                  <a:path w="232411" h="2119037">
                    <a:moveTo>
                      <a:pt x="232411" y="2119037"/>
                    </a:moveTo>
                    <a:lnTo>
                      <a:pt x="0" y="2119037"/>
                    </a:lnTo>
                    <a:lnTo>
                      <a:pt x="116205" y="0"/>
                    </a:lnTo>
                    <a:lnTo>
                      <a:pt x="232411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0" name="台形 59"/>
              <p:cNvSpPr/>
              <p:nvPr userDrawn="1"/>
            </p:nvSpPr>
            <p:spPr>
              <a:xfrm rot="10800000" flipH="1">
                <a:off x="8562396" y="5264781"/>
                <a:ext cx="87188" cy="1354190"/>
              </a:xfrm>
              <a:custGeom>
                <a:avLst/>
                <a:gdLst/>
                <a:ahLst/>
                <a:cxnLst/>
                <a:rect l="l" t="t" r="r" b="b"/>
                <a:pathLst>
                  <a:path w="232411" h="2119037">
                    <a:moveTo>
                      <a:pt x="232411" y="2119037"/>
                    </a:moveTo>
                    <a:lnTo>
                      <a:pt x="0" y="2119037"/>
                    </a:lnTo>
                    <a:lnTo>
                      <a:pt x="116205" y="0"/>
                    </a:lnTo>
                    <a:lnTo>
                      <a:pt x="232411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cxnSp>
        <p:nvCxnSpPr>
          <p:cNvPr id="97" name="直線コネクタ 96"/>
          <p:cNvCxnSpPr/>
          <p:nvPr userDrawn="1"/>
        </p:nvCxnSpPr>
        <p:spPr>
          <a:xfrm flipH="1">
            <a:off x="3174175" y="2465056"/>
            <a:ext cx="9872900" cy="7311990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円/楕円 97"/>
          <p:cNvSpPr/>
          <p:nvPr userDrawn="1"/>
        </p:nvSpPr>
        <p:spPr>
          <a:xfrm>
            <a:off x="6108020" y="7273006"/>
            <a:ext cx="410308" cy="41030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1" name="円/楕円 100"/>
          <p:cNvSpPr/>
          <p:nvPr userDrawn="1"/>
        </p:nvSpPr>
        <p:spPr>
          <a:xfrm>
            <a:off x="11381060" y="3387977"/>
            <a:ext cx="410308" cy="4103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4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336424" y="7140146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5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6953468" y="7270845"/>
            <a:ext cx="4959523" cy="1695774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0" name="円/楕円 99"/>
          <p:cNvSpPr/>
          <p:nvPr userDrawn="1"/>
        </p:nvSpPr>
        <p:spPr>
          <a:xfrm>
            <a:off x="8744540" y="5330491"/>
            <a:ext cx="410308" cy="4103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1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6608347" y="3255118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22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2225391" y="3385817"/>
            <a:ext cx="4959523" cy="1695774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0111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40049E-6 L 0.86667 -1.1462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33" y="-5731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50"/>
                            </p:stCondLst>
                            <p:childTnLst>
                              <p:par>
                                <p:cTn id="2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50"/>
                            </p:stCondLst>
                            <p:childTnLst>
                              <p:par>
                                <p:cTn id="2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50"/>
                            </p:stCondLst>
                            <p:childTnLst>
                              <p:par>
                                <p:cTn id="41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00"/>
                            </p:stCondLst>
                            <p:childTnLst>
                              <p:par>
                                <p:cTn id="54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8" grpId="0" animBg="1"/>
      <p:bldP spid="101" grpId="0" animBg="1"/>
      <p:bldP spid="10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0" grpId="0" animBg="1"/>
      <p:bldP spid="12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eric List - 4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 userDrawn="1"/>
        </p:nvSpPr>
        <p:spPr>
          <a:xfrm>
            <a:off x="8280234" y="3410902"/>
            <a:ext cx="648072" cy="64807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2" name="円/楕円 11"/>
          <p:cNvSpPr/>
          <p:nvPr userDrawn="1"/>
        </p:nvSpPr>
        <p:spPr>
          <a:xfrm>
            <a:off x="8280234" y="4771792"/>
            <a:ext cx="648072" cy="6480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2</a:t>
            </a:r>
            <a:endParaRPr kumimoji="1" lang="ja-JP" altLang="en-US" dirty="0"/>
          </a:p>
        </p:txBody>
      </p:sp>
      <p:sp>
        <p:nvSpPr>
          <p:cNvPr id="13" name="円/楕円 12"/>
          <p:cNvSpPr/>
          <p:nvPr userDrawn="1"/>
        </p:nvSpPr>
        <p:spPr>
          <a:xfrm>
            <a:off x="8280234" y="6132682"/>
            <a:ext cx="648072" cy="6480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14" name="円/楕円 13"/>
          <p:cNvSpPr/>
          <p:nvPr userDrawn="1"/>
        </p:nvSpPr>
        <p:spPr>
          <a:xfrm>
            <a:off x="8280234" y="7493572"/>
            <a:ext cx="648072" cy="64807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4</a:t>
            </a:r>
            <a:endParaRPr kumimoji="1" lang="ja-JP" altLang="en-US" dirty="0"/>
          </a:p>
        </p:txBody>
      </p:sp>
      <p:sp>
        <p:nvSpPr>
          <p:cNvPr id="18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9000876" y="3200754"/>
            <a:ext cx="8503353" cy="1078383"/>
          </a:xfrm>
        </p:spPr>
        <p:txBody>
          <a:bodyPr anchor="ctr">
            <a:norm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9000876" y="4563382"/>
            <a:ext cx="8503353" cy="1078383"/>
          </a:xfrm>
        </p:spPr>
        <p:txBody>
          <a:bodyPr anchor="ctr">
            <a:norm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9000876" y="5926010"/>
            <a:ext cx="8503353" cy="1078383"/>
          </a:xfrm>
        </p:spPr>
        <p:txBody>
          <a:bodyPr anchor="ctr">
            <a:norm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9000876" y="7288638"/>
            <a:ext cx="8503353" cy="1078383"/>
          </a:xfrm>
        </p:spPr>
        <p:txBody>
          <a:bodyPr anchor="ctr">
            <a:norm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783772" y="3298733"/>
            <a:ext cx="6894286" cy="4974412"/>
          </a:xfrm>
        </p:spPr>
        <p:txBody>
          <a:bodyPr anchor="ctr">
            <a:noAutofit/>
          </a:bodyPr>
          <a:lstStyle>
            <a:lvl1pPr algn="ctr">
              <a:defRPr sz="4000" i="0" baseline="0">
                <a:solidFill>
                  <a:schemeClr val="tx2"/>
                </a:solidFill>
                <a:latin typeface="Route 159 Light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7430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50"/>
                            </p:stCondLst>
                            <p:childTnLst>
                              <p:par>
                                <p:cTn id="27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00"/>
                            </p:stCondLst>
                            <p:childTnLst>
                              <p:par>
                                <p:cTn id="36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350"/>
                            </p:stCondLst>
                            <p:childTnLst>
                              <p:par>
                                <p:cTn id="45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1" grpId="0" animBg="1"/>
      <p:bldP spid="12" grpId="0" animBg="1"/>
      <p:bldP spid="13" grpId="0" animBg="1"/>
      <p:bldP spid="14" grpId="0" animBg="1"/>
      <p:bldP spid="1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9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eric List - 5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 userDrawn="1"/>
        </p:nvSpPr>
        <p:spPr>
          <a:xfrm>
            <a:off x="8280234" y="2652267"/>
            <a:ext cx="648072" cy="64807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2" name="円/楕円 11"/>
          <p:cNvSpPr/>
          <p:nvPr userDrawn="1"/>
        </p:nvSpPr>
        <p:spPr>
          <a:xfrm>
            <a:off x="8280234" y="4013157"/>
            <a:ext cx="648072" cy="6480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2</a:t>
            </a:r>
            <a:endParaRPr kumimoji="1" lang="ja-JP" altLang="en-US" dirty="0"/>
          </a:p>
        </p:txBody>
      </p:sp>
      <p:sp>
        <p:nvSpPr>
          <p:cNvPr id="13" name="円/楕円 12"/>
          <p:cNvSpPr/>
          <p:nvPr userDrawn="1"/>
        </p:nvSpPr>
        <p:spPr>
          <a:xfrm>
            <a:off x="8280234" y="5374047"/>
            <a:ext cx="648072" cy="6480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14" name="円/楕円 13"/>
          <p:cNvSpPr/>
          <p:nvPr userDrawn="1"/>
        </p:nvSpPr>
        <p:spPr>
          <a:xfrm>
            <a:off x="8280234" y="6734937"/>
            <a:ext cx="648072" cy="64807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4</a:t>
            </a:r>
            <a:endParaRPr kumimoji="1" lang="ja-JP" altLang="en-US" dirty="0"/>
          </a:p>
        </p:txBody>
      </p:sp>
      <p:sp>
        <p:nvSpPr>
          <p:cNvPr id="15" name="円/楕円 14"/>
          <p:cNvSpPr/>
          <p:nvPr userDrawn="1"/>
        </p:nvSpPr>
        <p:spPr>
          <a:xfrm>
            <a:off x="8280234" y="8095827"/>
            <a:ext cx="648072" cy="64807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5</a:t>
            </a:r>
            <a:endParaRPr kumimoji="1" lang="ja-JP" altLang="en-US" dirty="0"/>
          </a:p>
        </p:txBody>
      </p:sp>
      <p:sp>
        <p:nvSpPr>
          <p:cNvPr id="18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9000876" y="2442119"/>
            <a:ext cx="8590438" cy="1078383"/>
          </a:xfrm>
        </p:spPr>
        <p:txBody>
          <a:bodyPr anchor="ctr">
            <a:norm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9000876" y="3804747"/>
            <a:ext cx="8590438" cy="1078383"/>
          </a:xfrm>
        </p:spPr>
        <p:txBody>
          <a:bodyPr anchor="ctr">
            <a:norm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9000876" y="5167375"/>
            <a:ext cx="8590438" cy="1078383"/>
          </a:xfrm>
        </p:spPr>
        <p:txBody>
          <a:bodyPr anchor="ctr">
            <a:norm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9000876" y="6530003"/>
            <a:ext cx="8590438" cy="1078383"/>
          </a:xfrm>
        </p:spPr>
        <p:txBody>
          <a:bodyPr anchor="ctr">
            <a:norm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9000876" y="7892631"/>
            <a:ext cx="8590438" cy="1078383"/>
          </a:xfrm>
        </p:spPr>
        <p:txBody>
          <a:bodyPr anchor="ctr">
            <a:norm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783772" y="3226163"/>
            <a:ext cx="6894286" cy="4974412"/>
          </a:xfrm>
        </p:spPr>
        <p:txBody>
          <a:bodyPr anchor="ctr">
            <a:noAutofit/>
          </a:bodyPr>
          <a:lstStyle>
            <a:lvl1pPr algn="ctr">
              <a:defRPr sz="4000" i="0" baseline="0">
                <a:solidFill>
                  <a:schemeClr val="tx2"/>
                </a:solidFill>
                <a:latin typeface="Route 159 Light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7126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50"/>
                            </p:stCondLst>
                            <p:childTnLst>
                              <p:par>
                                <p:cTn id="27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00"/>
                            </p:stCondLst>
                            <p:childTnLst>
                              <p:par>
                                <p:cTn id="36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350"/>
                            </p:stCondLst>
                            <p:childTnLst>
                              <p:par>
                                <p:cTn id="45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00"/>
                            </p:stCondLst>
                            <p:childTnLst>
                              <p:par>
                                <p:cTn id="54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" presetClass="entr" presetSubtype="9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Keywords and 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角丸四角形 37"/>
          <p:cNvSpPr/>
          <p:nvPr userDrawn="1"/>
        </p:nvSpPr>
        <p:spPr>
          <a:xfrm>
            <a:off x="1246656" y="7912524"/>
            <a:ext cx="15794443" cy="1090364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 dirty="0">
              <a:solidFill>
                <a:schemeClr val="bg1"/>
              </a:solidFill>
              <a:latin typeface="Route 159 Light" pitchFamily="50" charset="0"/>
            </a:endParaRPr>
          </a:p>
        </p:txBody>
      </p:sp>
      <p:sp>
        <p:nvSpPr>
          <p:cNvPr id="37" name="角丸四角形 36"/>
          <p:cNvSpPr/>
          <p:nvPr userDrawn="1"/>
        </p:nvSpPr>
        <p:spPr>
          <a:xfrm>
            <a:off x="1246656" y="6547141"/>
            <a:ext cx="15794443" cy="1090364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 dirty="0">
              <a:solidFill>
                <a:schemeClr val="bg1"/>
              </a:solidFill>
              <a:latin typeface="Route 159 Light" pitchFamily="50" charset="0"/>
            </a:endParaRPr>
          </a:p>
        </p:txBody>
      </p:sp>
      <p:sp>
        <p:nvSpPr>
          <p:cNvPr id="36" name="角丸四角形 35"/>
          <p:cNvSpPr/>
          <p:nvPr userDrawn="1"/>
        </p:nvSpPr>
        <p:spPr>
          <a:xfrm>
            <a:off x="1246656" y="2450995"/>
            <a:ext cx="15794443" cy="109036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 dirty="0">
              <a:solidFill>
                <a:schemeClr val="bg1"/>
              </a:solidFill>
              <a:latin typeface="Route 159 Light" pitchFamily="50" charset="0"/>
            </a:endParaRPr>
          </a:p>
        </p:txBody>
      </p:sp>
      <p:sp>
        <p:nvSpPr>
          <p:cNvPr id="35" name="角丸四角形 34"/>
          <p:cNvSpPr/>
          <p:nvPr userDrawn="1"/>
        </p:nvSpPr>
        <p:spPr>
          <a:xfrm>
            <a:off x="1246656" y="3816377"/>
            <a:ext cx="15794443" cy="1090364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 dirty="0">
              <a:solidFill>
                <a:schemeClr val="bg1"/>
              </a:solidFill>
              <a:latin typeface="Route 159 Light" pitchFamily="50" charset="0"/>
            </a:endParaRPr>
          </a:p>
        </p:txBody>
      </p:sp>
      <p:sp>
        <p:nvSpPr>
          <p:cNvPr id="33" name="角丸四角形 32"/>
          <p:cNvSpPr/>
          <p:nvPr userDrawn="1"/>
        </p:nvSpPr>
        <p:spPr>
          <a:xfrm>
            <a:off x="1246656" y="5181759"/>
            <a:ext cx="15794443" cy="1090364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 dirty="0">
              <a:solidFill>
                <a:schemeClr val="bg1"/>
              </a:solidFill>
              <a:latin typeface="Route 159 Light" pitchFamily="50" charset="0"/>
            </a:endParaRPr>
          </a:p>
        </p:txBody>
      </p:sp>
      <p:sp>
        <p:nvSpPr>
          <p:cNvPr id="5" name="円/楕円 4"/>
          <p:cNvSpPr/>
          <p:nvPr userDrawn="1"/>
        </p:nvSpPr>
        <p:spPr>
          <a:xfrm>
            <a:off x="16057427" y="2582432"/>
            <a:ext cx="828000" cy="828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44" name="円/楕円 43"/>
          <p:cNvSpPr/>
          <p:nvPr userDrawn="1"/>
        </p:nvSpPr>
        <p:spPr>
          <a:xfrm>
            <a:off x="16057427" y="3947305"/>
            <a:ext cx="828000" cy="828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45" name="円/楕円 44"/>
          <p:cNvSpPr/>
          <p:nvPr userDrawn="1"/>
        </p:nvSpPr>
        <p:spPr>
          <a:xfrm>
            <a:off x="16057427" y="5312687"/>
            <a:ext cx="828000" cy="828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46" name="円/楕円 45"/>
          <p:cNvSpPr/>
          <p:nvPr userDrawn="1"/>
        </p:nvSpPr>
        <p:spPr>
          <a:xfrm>
            <a:off x="16057427" y="6678578"/>
            <a:ext cx="828000" cy="82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4"/>
              </a:solidFill>
            </a:endParaRPr>
          </a:p>
        </p:txBody>
      </p:sp>
      <p:sp>
        <p:nvSpPr>
          <p:cNvPr id="47" name="円/楕円 46"/>
          <p:cNvSpPr/>
          <p:nvPr userDrawn="1"/>
        </p:nvSpPr>
        <p:spPr>
          <a:xfrm>
            <a:off x="16057427" y="8043961"/>
            <a:ext cx="828000" cy="8280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6922703" y="2456986"/>
            <a:ext cx="8996169" cy="1078383"/>
          </a:xfrm>
        </p:spPr>
        <p:txBody>
          <a:bodyPr anchor="ctr">
            <a:norm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6922703" y="3822368"/>
            <a:ext cx="8996169" cy="1078383"/>
          </a:xfrm>
        </p:spPr>
        <p:txBody>
          <a:bodyPr anchor="ctr">
            <a:norm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6922703" y="5187750"/>
            <a:ext cx="8996169" cy="1078383"/>
          </a:xfrm>
        </p:spPr>
        <p:txBody>
          <a:bodyPr anchor="ctr">
            <a:norm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6922703" y="6553132"/>
            <a:ext cx="8996169" cy="1078383"/>
          </a:xfrm>
        </p:spPr>
        <p:txBody>
          <a:bodyPr anchor="ctr">
            <a:norm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6922703" y="7918515"/>
            <a:ext cx="8996169" cy="1078383"/>
          </a:xfrm>
        </p:spPr>
        <p:txBody>
          <a:bodyPr anchor="ctr">
            <a:norm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角丸四角形 18"/>
          <p:cNvSpPr/>
          <p:nvPr userDrawn="1"/>
        </p:nvSpPr>
        <p:spPr>
          <a:xfrm>
            <a:off x="1385199" y="2581923"/>
            <a:ext cx="5112067" cy="8285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 dirty="0">
              <a:solidFill>
                <a:schemeClr val="bg1"/>
              </a:solidFill>
              <a:latin typeface="Route 159 Light" pitchFamily="50" charset="0"/>
            </a:endParaRPr>
          </a:p>
        </p:txBody>
      </p:sp>
      <p:sp>
        <p:nvSpPr>
          <p:cNvPr id="20" name="角丸四角形 19"/>
          <p:cNvSpPr/>
          <p:nvPr userDrawn="1"/>
        </p:nvSpPr>
        <p:spPr>
          <a:xfrm>
            <a:off x="1385199" y="3947305"/>
            <a:ext cx="5112067" cy="82850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 dirty="0">
              <a:solidFill>
                <a:schemeClr val="bg1"/>
              </a:solidFill>
              <a:latin typeface="Route 159 Light" pitchFamily="50" charset="0"/>
            </a:endParaRPr>
          </a:p>
        </p:txBody>
      </p:sp>
      <p:sp>
        <p:nvSpPr>
          <p:cNvPr id="21" name="角丸四角形 20"/>
          <p:cNvSpPr/>
          <p:nvPr userDrawn="1"/>
        </p:nvSpPr>
        <p:spPr>
          <a:xfrm>
            <a:off x="1385199" y="8043452"/>
            <a:ext cx="5112067" cy="828509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 dirty="0">
              <a:solidFill>
                <a:schemeClr val="bg1"/>
              </a:solidFill>
              <a:latin typeface="Route 159 Light" pitchFamily="50" charset="0"/>
            </a:endParaRPr>
          </a:p>
        </p:txBody>
      </p:sp>
      <p:sp>
        <p:nvSpPr>
          <p:cNvPr id="23" name="角丸四角形 22"/>
          <p:cNvSpPr/>
          <p:nvPr userDrawn="1"/>
        </p:nvSpPr>
        <p:spPr>
          <a:xfrm>
            <a:off x="1385199" y="5312687"/>
            <a:ext cx="5112067" cy="82850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 dirty="0">
              <a:solidFill>
                <a:schemeClr val="bg1"/>
              </a:solidFill>
              <a:latin typeface="Route 159 Light" pitchFamily="50" charset="0"/>
            </a:endParaRPr>
          </a:p>
        </p:txBody>
      </p:sp>
      <p:sp>
        <p:nvSpPr>
          <p:cNvPr id="25" name="角丸四角形 24"/>
          <p:cNvSpPr/>
          <p:nvPr userDrawn="1"/>
        </p:nvSpPr>
        <p:spPr>
          <a:xfrm>
            <a:off x="1385199" y="6678069"/>
            <a:ext cx="5112067" cy="82850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 dirty="0">
              <a:solidFill>
                <a:schemeClr val="bg1"/>
              </a:solidFill>
              <a:latin typeface="Route 159 Light" pitchFamily="50" charset="0"/>
            </a:endParaRPr>
          </a:p>
        </p:txBody>
      </p:sp>
      <p:sp>
        <p:nvSpPr>
          <p:cNvPr id="39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1680652" y="2723411"/>
            <a:ext cx="4521160" cy="545533"/>
          </a:xfrm>
        </p:spPr>
        <p:txBody>
          <a:bodyPr anchor="ctr">
            <a:noAutofit/>
          </a:bodyPr>
          <a:lstStyle>
            <a:lvl1pPr algn="ct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0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680652" y="8184940"/>
            <a:ext cx="4521160" cy="545533"/>
          </a:xfrm>
        </p:spPr>
        <p:txBody>
          <a:bodyPr anchor="ctr">
            <a:noAutofit/>
          </a:bodyPr>
          <a:lstStyle>
            <a:lvl1pPr algn="ct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1680652" y="4088792"/>
            <a:ext cx="4521160" cy="545533"/>
          </a:xfrm>
        </p:spPr>
        <p:txBody>
          <a:bodyPr anchor="ctr">
            <a:noAutofit/>
          </a:bodyPr>
          <a:lstStyle>
            <a:lvl1pPr algn="ct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1680652" y="5454174"/>
            <a:ext cx="4521160" cy="545533"/>
          </a:xfrm>
        </p:spPr>
        <p:txBody>
          <a:bodyPr anchor="ctr">
            <a:noAutofit/>
          </a:bodyPr>
          <a:lstStyle>
            <a:lvl1pPr algn="ct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3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1680652" y="6819556"/>
            <a:ext cx="4521160" cy="545533"/>
          </a:xfrm>
        </p:spPr>
        <p:txBody>
          <a:bodyPr anchor="ctr">
            <a:noAutofit/>
          </a:bodyPr>
          <a:lstStyle>
            <a:lvl1pPr algn="ct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42838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2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50"/>
                            </p:stCondLst>
                            <p:childTnLst>
                              <p:par>
                                <p:cTn id="61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250"/>
                            </p:stCondLst>
                            <p:childTnLst>
                              <p:par>
                                <p:cTn id="7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7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750"/>
                            </p:stCondLst>
                            <p:childTnLst>
                              <p:par>
                                <p:cTn id="85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750"/>
                            </p:stCondLst>
                            <p:childTnLst>
                              <p:par>
                                <p:cTn id="9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25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9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250"/>
                            </p:stCondLst>
                            <p:childTnLst>
                              <p:par>
                                <p:cTn id="1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7" grpId="0" animBg="1"/>
      <p:bldP spid="36" grpId="0" animBg="1"/>
      <p:bldP spid="35" grpId="0" animBg="1"/>
      <p:bldP spid="33" grpId="0" animBg="1"/>
      <p:bldP spid="5" grpId="0" animBg="1"/>
      <p:bldP spid="5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animBg="1"/>
      <p:bldP spid="20" grpId="0" animBg="1"/>
      <p:bldP spid="21" grpId="0" animBg="1"/>
      <p:bldP spid="23" grpId="0" animBg="1"/>
      <p:bldP spid="25" grpId="0" animBg="1"/>
      <p:bldP spid="3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フリーフォーム 75"/>
          <p:cNvSpPr/>
          <p:nvPr userDrawn="1"/>
        </p:nvSpPr>
        <p:spPr>
          <a:xfrm>
            <a:off x="0" y="4364182"/>
            <a:ext cx="18288000" cy="2604654"/>
          </a:xfrm>
          <a:custGeom>
            <a:avLst/>
            <a:gdLst>
              <a:gd name="connsiteX0" fmla="*/ 0 w 18288000"/>
              <a:gd name="connsiteY0" fmla="*/ 1343891 h 2604654"/>
              <a:gd name="connsiteX1" fmla="*/ 2854036 w 18288000"/>
              <a:gd name="connsiteY1" fmla="*/ 2604654 h 2604654"/>
              <a:gd name="connsiteX2" fmla="*/ 5320145 w 18288000"/>
              <a:gd name="connsiteY2" fmla="*/ 1052945 h 2604654"/>
              <a:gd name="connsiteX3" fmla="*/ 7772400 w 18288000"/>
              <a:gd name="connsiteY3" fmla="*/ 2119745 h 2604654"/>
              <a:gd name="connsiteX4" fmla="*/ 10224655 w 18288000"/>
              <a:gd name="connsiteY4" fmla="*/ 512618 h 2604654"/>
              <a:gd name="connsiteX5" fmla="*/ 12718473 w 18288000"/>
              <a:gd name="connsiteY5" fmla="*/ 1579418 h 2604654"/>
              <a:gd name="connsiteX6" fmla="*/ 15184582 w 18288000"/>
              <a:gd name="connsiteY6" fmla="*/ 0 h 2604654"/>
              <a:gd name="connsiteX7" fmla="*/ 18288000 w 18288000"/>
              <a:gd name="connsiteY7" fmla="*/ 969818 h 2604654"/>
              <a:gd name="connsiteX8" fmla="*/ 18288000 w 18288000"/>
              <a:gd name="connsiteY8" fmla="*/ 969818 h 2604654"/>
              <a:gd name="connsiteX9" fmla="*/ 18288000 w 18288000"/>
              <a:gd name="connsiteY9" fmla="*/ 969818 h 2604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8000" h="2604654">
                <a:moveTo>
                  <a:pt x="0" y="1343891"/>
                </a:moveTo>
                <a:lnTo>
                  <a:pt x="2854036" y="2604654"/>
                </a:lnTo>
                <a:lnTo>
                  <a:pt x="5320145" y="1052945"/>
                </a:lnTo>
                <a:lnTo>
                  <a:pt x="7772400" y="2119745"/>
                </a:lnTo>
                <a:lnTo>
                  <a:pt x="10224655" y="512618"/>
                </a:lnTo>
                <a:lnTo>
                  <a:pt x="12718473" y="1579418"/>
                </a:lnTo>
                <a:lnTo>
                  <a:pt x="15184582" y="0"/>
                </a:lnTo>
                <a:lnTo>
                  <a:pt x="18288000" y="969818"/>
                </a:lnTo>
                <a:lnTo>
                  <a:pt x="18288000" y="969818"/>
                </a:lnTo>
                <a:lnTo>
                  <a:pt x="18288000" y="969818"/>
                </a:lnTo>
              </a:path>
            </a:pathLst>
          </a:custGeom>
          <a:noFill/>
          <a:ln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円/楕円 15"/>
          <p:cNvSpPr/>
          <p:nvPr userDrawn="1"/>
        </p:nvSpPr>
        <p:spPr>
          <a:xfrm>
            <a:off x="2492804" y="6636573"/>
            <a:ext cx="711250" cy="7112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円/楕円 16"/>
          <p:cNvSpPr/>
          <p:nvPr userDrawn="1"/>
        </p:nvSpPr>
        <p:spPr>
          <a:xfrm>
            <a:off x="4958781" y="5060322"/>
            <a:ext cx="711250" cy="7112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円/楕円 17"/>
          <p:cNvSpPr/>
          <p:nvPr userDrawn="1"/>
        </p:nvSpPr>
        <p:spPr>
          <a:xfrm>
            <a:off x="7424758" y="6111156"/>
            <a:ext cx="711250" cy="7112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円/楕円 18"/>
          <p:cNvSpPr/>
          <p:nvPr userDrawn="1"/>
        </p:nvSpPr>
        <p:spPr>
          <a:xfrm>
            <a:off x="9890735" y="4534905"/>
            <a:ext cx="711250" cy="7112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円/楕円 19"/>
          <p:cNvSpPr/>
          <p:nvPr userDrawn="1"/>
        </p:nvSpPr>
        <p:spPr>
          <a:xfrm>
            <a:off x="12356712" y="5585739"/>
            <a:ext cx="711250" cy="7112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円/楕円 20"/>
          <p:cNvSpPr/>
          <p:nvPr userDrawn="1"/>
        </p:nvSpPr>
        <p:spPr>
          <a:xfrm>
            <a:off x="14822689" y="4009488"/>
            <a:ext cx="711250" cy="7112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9774395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/>
          <p:cNvSpPr/>
          <p:nvPr userDrawn="1"/>
        </p:nvSpPr>
        <p:spPr>
          <a:xfrm>
            <a:off x="2619829" y="6763598"/>
            <a:ext cx="457200" cy="4572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 userDrawn="1"/>
        </p:nvSpPr>
        <p:spPr>
          <a:xfrm>
            <a:off x="5085806" y="5187347"/>
            <a:ext cx="457200" cy="4572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円/楕円 11"/>
          <p:cNvSpPr/>
          <p:nvPr userDrawn="1"/>
        </p:nvSpPr>
        <p:spPr>
          <a:xfrm>
            <a:off x="7551783" y="6238181"/>
            <a:ext cx="457200" cy="457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円/楕円 12"/>
          <p:cNvSpPr/>
          <p:nvPr userDrawn="1"/>
        </p:nvSpPr>
        <p:spPr>
          <a:xfrm>
            <a:off x="10017760" y="4661930"/>
            <a:ext cx="457200" cy="4572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13"/>
          <p:cNvSpPr/>
          <p:nvPr userDrawn="1"/>
        </p:nvSpPr>
        <p:spPr>
          <a:xfrm>
            <a:off x="12483737" y="5712764"/>
            <a:ext cx="457200" cy="4572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円/楕円 14"/>
          <p:cNvSpPr/>
          <p:nvPr userDrawn="1"/>
        </p:nvSpPr>
        <p:spPr>
          <a:xfrm>
            <a:off x="14949714" y="4136513"/>
            <a:ext cx="457200" cy="4572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828986" y="7499181"/>
            <a:ext cx="4038886" cy="720080"/>
          </a:xfrm>
        </p:spPr>
        <p:txBody>
          <a:bodyPr anchor="b">
            <a:noAutofit/>
          </a:bodyPr>
          <a:lstStyle>
            <a:lvl1pPr algn="ct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9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820329" y="8254825"/>
            <a:ext cx="4056201" cy="1223322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0" name="正方形/長方形 49"/>
          <p:cNvSpPr/>
          <p:nvPr userDrawn="1"/>
        </p:nvSpPr>
        <p:spPr>
          <a:xfrm>
            <a:off x="1228249" y="8157417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3269317" y="4166956"/>
            <a:ext cx="4038886" cy="720080"/>
          </a:xfrm>
        </p:spPr>
        <p:txBody>
          <a:bodyPr anchor="b">
            <a:noAutofit/>
          </a:bodyPr>
          <a:lstStyle>
            <a:lvl1pPr algn="ctr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5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3260660" y="2857771"/>
            <a:ext cx="4056201" cy="1223322"/>
          </a:xfrm>
        </p:spPr>
        <p:txBody>
          <a:bodyPr anchor="b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6" name="正方形/長方形 55"/>
          <p:cNvSpPr/>
          <p:nvPr userDrawn="1"/>
        </p:nvSpPr>
        <p:spPr>
          <a:xfrm>
            <a:off x="3668580" y="4136513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5780871" y="6987783"/>
            <a:ext cx="4038886" cy="720080"/>
          </a:xfrm>
        </p:spPr>
        <p:txBody>
          <a:bodyPr anchor="b">
            <a:noAutofit/>
          </a:bodyPr>
          <a:lstStyle>
            <a:lvl1pPr algn="ctr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1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5772214" y="7743427"/>
            <a:ext cx="4056201" cy="1223322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正方形/長方形 61"/>
          <p:cNvSpPr/>
          <p:nvPr userDrawn="1"/>
        </p:nvSpPr>
        <p:spPr>
          <a:xfrm>
            <a:off x="6180134" y="7646019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8213061" y="3710116"/>
            <a:ext cx="4038886" cy="720080"/>
          </a:xfrm>
        </p:spPr>
        <p:txBody>
          <a:bodyPr anchor="b">
            <a:noAutofit/>
          </a:bodyPr>
          <a:lstStyle>
            <a:lvl1pPr algn="ctr">
              <a:defRPr sz="28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4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8204404" y="2400931"/>
            <a:ext cx="4056201" cy="1223322"/>
          </a:xfrm>
        </p:spPr>
        <p:txBody>
          <a:bodyPr anchor="b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5" name="正方形/長方形 64"/>
          <p:cNvSpPr/>
          <p:nvPr userDrawn="1"/>
        </p:nvSpPr>
        <p:spPr>
          <a:xfrm>
            <a:off x="8612324" y="3679673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6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10698970" y="6448511"/>
            <a:ext cx="4038886" cy="720080"/>
          </a:xfrm>
        </p:spPr>
        <p:txBody>
          <a:bodyPr anchor="b">
            <a:noAutofit/>
          </a:bodyPr>
          <a:lstStyle>
            <a:lvl1pPr algn="ctr">
              <a:defRPr sz="28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7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10690313" y="7204155"/>
            <a:ext cx="4056201" cy="1223322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8" name="正方形/長方形 67"/>
          <p:cNvSpPr/>
          <p:nvPr userDrawn="1"/>
        </p:nvSpPr>
        <p:spPr>
          <a:xfrm>
            <a:off x="11098233" y="7106747"/>
            <a:ext cx="3240360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13145015" y="3169429"/>
            <a:ext cx="4038886" cy="720080"/>
          </a:xfrm>
        </p:spPr>
        <p:txBody>
          <a:bodyPr anchor="b">
            <a:noAutofit/>
          </a:bodyPr>
          <a:lstStyle>
            <a:lvl1pPr algn="ctr">
              <a:defRPr sz="2800" i="0" baseline="0">
                <a:solidFill>
                  <a:schemeClr val="accent6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0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13136358" y="1860244"/>
            <a:ext cx="4056201" cy="1223322"/>
          </a:xfrm>
        </p:spPr>
        <p:txBody>
          <a:bodyPr anchor="b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1" name="正方形/長方形 70"/>
          <p:cNvSpPr/>
          <p:nvPr userDrawn="1"/>
        </p:nvSpPr>
        <p:spPr>
          <a:xfrm>
            <a:off x="13544278" y="3138986"/>
            <a:ext cx="3240360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702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"/>
                            </p:stCondLst>
                            <p:childTnLst>
                              <p:par>
                                <p:cTn id="4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50"/>
                            </p:stCondLst>
                            <p:childTnLst>
                              <p:par>
                                <p:cTn id="57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1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75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250"/>
                            </p:stCondLst>
                            <p:childTnLst>
                              <p:par>
                                <p:cTn id="89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5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1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1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" presetClass="entr" presetSubtype="4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25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21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" presetClass="entr" presetSubtype="1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5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4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0" grpId="0" animBg="1"/>
      <p:bldP spid="54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animBg="1"/>
      <p:bldP spid="60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animBg="1"/>
      <p:bldP spid="63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animBg="1"/>
      <p:bldP spid="66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animBg="1"/>
      <p:bldP spid="69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1" grpId="0" animBg="1"/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op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直角三角形 9"/>
          <p:cNvSpPr/>
          <p:nvPr userDrawn="1"/>
        </p:nvSpPr>
        <p:spPr>
          <a:xfrm>
            <a:off x="8911773" y="4274459"/>
            <a:ext cx="1748970" cy="1748970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直角三角形 10"/>
          <p:cNvSpPr/>
          <p:nvPr userDrawn="1"/>
        </p:nvSpPr>
        <p:spPr>
          <a:xfrm rot="10800000">
            <a:off x="8911771" y="4274458"/>
            <a:ext cx="1748970" cy="174897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直角三角形 11"/>
          <p:cNvSpPr/>
          <p:nvPr userDrawn="1"/>
        </p:nvSpPr>
        <p:spPr>
          <a:xfrm>
            <a:off x="8911773" y="2525488"/>
            <a:ext cx="1748970" cy="1748970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直角三角形 12"/>
          <p:cNvSpPr/>
          <p:nvPr userDrawn="1"/>
        </p:nvSpPr>
        <p:spPr>
          <a:xfrm rot="5400000">
            <a:off x="8911773" y="6023429"/>
            <a:ext cx="1748970" cy="1748970"/>
          </a:xfrm>
          <a:prstGeom prst="rtTriangl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直角三角形 13"/>
          <p:cNvSpPr/>
          <p:nvPr userDrawn="1"/>
        </p:nvSpPr>
        <p:spPr>
          <a:xfrm rot="16200000">
            <a:off x="8911774" y="6023428"/>
            <a:ext cx="1748970" cy="174897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直角三角形 14"/>
          <p:cNvSpPr/>
          <p:nvPr userDrawn="1"/>
        </p:nvSpPr>
        <p:spPr>
          <a:xfrm rot="5400000">
            <a:off x="10660744" y="6023429"/>
            <a:ext cx="1748970" cy="1748970"/>
          </a:xfrm>
          <a:prstGeom prst="rt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直角三角形 15"/>
          <p:cNvSpPr/>
          <p:nvPr userDrawn="1"/>
        </p:nvSpPr>
        <p:spPr>
          <a:xfrm rot="10800000">
            <a:off x="7162800" y="6023430"/>
            <a:ext cx="1748970" cy="1748970"/>
          </a:xfrm>
          <a:prstGeom prst="rt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直角三角形 16"/>
          <p:cNvSpPr/>
          <p:nvPr userDrawn="1"/>
        </p:nvSpPr>
        <p:spPr>
          <a:xfrm>
            <a:off x="7162802" y="6023431"/>
            <a:ext cx="1748970" cy="174897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直角三角形 17"/>
          <p:cNvSpPr/>
          <p:nvPr userDrawn="1"/>
        </p:nvSpPr>
        <p:spPr>
          <a:xfrm rot="10800000">
            <a:off x="7162800" y="7772401"/>
            <a:ext cx="1748970" cy="1748970"/>
          </a:xfrm>
          <a:prstGeom prst="rt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直角三角形 18"/>
          <p:cNvSpPr/>
          <p:nvPr userDrawn="1"/>
        </p:nvSpPr>
        <p:spPr>
          <a:xfrm rot="16200000">
            <a:off x="7162798" y="4274460"/>
            <a:ext cx="1748970" cy="1748970"/>
          </a:xfrm>
          <a:prstGeom prst="rtTriangl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直角三角形 19"/>
          <p:cNvSpPr/>
          <p:nvPr userDrawn="1"/>
        </p:nvSpPr>
        <p:spPr>
          <a:xfrm rot="5400000">
            <a:off x="7162797" y="4274462"/>
            <a:ext cx="1748970" cy="1748970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直角三角形 20"/>
          <p:cNvSpPr/>
          <p:nvPr userDrawn="1"/>
        </p:nvSpPr>
        <p:spPr>
          <a:xfrm rot="16200000">
            <a:off x="5413827" y="4274460"/>
            <a:ext cx="1748970" cy="1748970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山形 21"/>
          <p:cNvSpPr/>
          <p:nvPr userDrawn="1"/>
        </p:nvSpPr>
        <p:spPr>
          <a:xfrm rot="5400000">
            <a:off x="9251837" y="5325560"/>
            <a:ext cx="360040" cy="404428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3" name="山形 22"/>
          <p:cNvSpPr/>
          <p:nvPr userDrawn="1"/>
        </p:nvSpPr>
        <p:spPr>
          <a:xfrm rot="10800000">
            <a:off x="9251837" y="6370589"/>
            <a:ext cx="360040" cy="404428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4" name="山形 23"/>
          <p:cNvSpPr/>
          <p:nvPr userDrawn="1"/>
        </p:nvSpPr>
        <p:spPr>
          <a:xfrm rot="16200000">
            <a:off x="8140363" y="6370589"/>
            <a:ext cx="360040" cy="404428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5" name="山形 24"/>
          <p:cNvSpPr/>
          <p:nvPr userDrawn="1"/>
        </p:nvSpPr>
        <p:spPr>
          <a:xfrm>
            <a:off x="8118169" y="5347754"/>
            <a:ext cx="360040" cy="404428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6" name="図プレースホルダー 12"/>
          <p:cNvSpPr>
            <a:spLocks noGrp="1"/>
          </p:cNvSpPr>
          <p:nvPr userDrawn="1">
            <p:ph type="pic" sz="quarter" idx="17" hasCustomPrompt="1"/>
          </p:nvPr>
        </p:nvSpPr>
        <p:spPr>
          <a:xfrm>
            <a:off x="9897908" y="4415458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7" name="図プレースホルダー 12"/>
          <p:cNvSpPr>
            <a:spLocks noGrp="1"/>
          </p:cNvSpPr>
          <p:nvPr userDrawn="1">
            <p:ph type="pic" sz="quarter" idx="18" hasCustomPrompt="1"/>
          </p:nvPr>
        </p:nvSpPr>
        <p:spPr>
          <a:xfrm>
            <a:off x="9897908" y="7013519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8" name="図プレースホルダー 12"/>
          <p:cNvSpPr>
            <a:spLocks noGrp="1"/>
          </p:cNvSpPr>
          <p:nvPr userDrawn="1">
            <p:ph type="pic" sz="quarter" idx="19" hasCustomPrompt="1"/>
          </p:nvPr>
        </p:nvSpPr>
        <p:spPr>
          <a:xfrm>
            <a:off x="7285334" y="7013519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9" name="図プレースホルダー 12"/>
          <p:cNvSpPr>
            <a:spLocks noGrp="1"/>
          </p:cNvSpPr>
          <p:nvPr userDrawn="1">
            <p:ph type="pic" sz="quarter" idx="20" hasCustomPrompt="1"/>
          </p:nvPr>
        </p:nvSpPr>
        <p:spPr>
          <a:xfrm>
            <a:off x="7285334" y="4415458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0" name="テキスト プレースホルダー 6"/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10711541" y="4310738"/>
            <a:ext cx="5828323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1" name="テキスト プレースホルダー 6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10711541" y="4898573"/>
            <a:ext cx="6561895" cy="950680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6"/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8982905" y="7837714"/>
            <a:ext cx="5828323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8982905" y="8425549"/>
            <a:ext cx="6561895" cy="950680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6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1283667" y="6163369"/>
            <a:ext cx="5828323" cy="720080"/>
          </a:xfrm>
        </p:spPr>
        <p:txBody>
          <a:bodyPr anchor="t">
            <a:noAutofit/>
          </a:bodyPr>
          <a:lstStyle>
            <a:lvl1pPr algn="r">
              <a:defRPr sz="32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6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769257" y="6751204"/>
            <a:ext cx="6333787" cy="950680"/>
          </a:xfrm>
        </p:spPr>
        <p:txBody>
          <a:bodyPr anchor="t">
            <a:noAutofit/>
          </a:bodyPr>
          <a:lstStyle>
            <a:lvl1pPr algn="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 userDrawn="1">
            <p:ph type="body" sz="quarter" idx="28" hasCustomPrompt="1"/>
          </p:nvPr>
        </p:nvSpPr>
        <p:spPr>
          <a:xfrm>
            <a:off x="3010870" y="2599783"/>
            <a:ext cx="5828323" cy="720080"/>
          </a:xfrm>
        </p:spPr>
        <p:txBody>
          <a:bodyPr anchor="t">
            <a:noAutofit/>
          </a:bodyPr>
          <a:lstStyle>
            <a:lvl1pPr algn="r">
              <a:defRPr sz="32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6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2496460" y="3187618"/>
            <a:ext cx="6333787" cy="950680"/>
          </a:xfrm>
        </p:spPr>
        <p:txBody>
          <a:bodyPr anchor="t">
            <a:noAutofit/>
          </a:bodyPr>
          <a:lstStyle>
            <a:lvl1pPr algn="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4761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3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1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600"/>
                            </p:stCondLst>
                            <p:childTnLst>
                              <p:par>
                                <p:cTn id="6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1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600"/>
                            </p:stCondLst>
                            <p:childTnLst>
                              <p:par>
                                <p:cTn id="7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1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600"/>
                            </p:stCondLst>
                            <p:childTnLst>
                              <p:par>
                                <p:cTn id="8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1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600"/>
                            </p:stCondLst>
                            <p:childTnLst>
                              <p:par>
                                <p:cTn id="9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100"/>
                            </p:stCondLst>
                            <p:childTnLst>
                              <p:par>
                                <p:cTn id="98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1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950"/>
                            </p:stCondLst>
                            <p:childTnLst>
                              <p:par>
                                <p:cTn id="107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800"/>
                            </p:stCondLst>
                            <p:childTnLst>
                              <p:par>
                                <p:cTn id="116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8650"/>
                            </p:stCondLst>
                            <p:childTnLst>
                              <p:par>
                                <p:cTn id="125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8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3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3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3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3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888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888" y="2522538"/>
            <a:ext cx="77374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8888" y="3757613"/>
            <a:ext cx="77374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6713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6713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95DA8-9F3D-4017-9EE1-AD4CCA916907}" type="datetimeFigureOut">
              <a:rPr lang="id-ID" smtClean="0"/>
              <a:pPr/>
              <a:t>26/03/2019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5EA19-84B3-4286-9656-BF1E0912EF0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6150286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in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/>
          <p:cNvGrpSpPr/>
          <p:nvPr userDrawn="1"/>
        </p:nvGrpSpPr>
        <p:grpSpPr>
          <a:xfrm>
            <a:off x="725872" y="2982872"/>
            <a:ext cx="17560541" cy="2475756"/>
            <a:chOff x="725872" y="2982872"/>
            <a:chExt cx="17560541" cy="2475756"/>
          </a:xfrm>
        </p:grpSpPr>
        <p:sp>
          <p:nvSpPr>
            <p:cNvPr id="25" name="正方形/長方形 24"/>
            <p:cNvSpPr/>
            <p:nvPr userDrawn="1"/>
          </p:nvSpPr>
          <p:spPr>
            <a:xfrm>
              <a:off x="10548745" y="2982873"/>
              <a:ext cx="7737668" cy="1332289"/>
            </a:xfrm>
            <a:prstGeom prst="rect">
              <a:avLst/>
            </a:prstGeom>
            <a:solidFill>
              <a:schemeClr val="accent1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26" name="正方形/長方形 4"/>
            <p:cNvSpPr/>
            <p:nvPr userDrawn="1"/>
          </p:nvSpPr>
          <p:spPr>
            <a:xfrm>
              <a:off x="8217884" y="2982872"/>
              <a:ext cx="2330858" cy="2475754"/>
            </a:xfrm>
            <a:custGeom>
              <a:avLst/>
              <a:gdLst/>
              <a:ahLst/>
              <a:cxnLst/>
              <a:rect l="l" t="t" r="r" b="b"/>
              <a:pathLst>
                <a:path w="2330858" h="2475754">
                  <a:moveTo>
                    <a:pt x="0" y="0"/>
                  </a:moveTo>
                  <a:lnTo>
                    <a:pt x="2330857" y="0"/>
                  </a:lnTo>
                  <a:lnTo>
                    <a:pt x="2330857" y="1332289"/>
                  </a:lnTo>
                  <a:lnTo>
                    <a:pt x="2330858" y="1332289"/>
                  </a:lnTo>
                  <a:lnTo>
                    <a:pt x="2330858" y="1332290"/>
                  </a:lnTo>
                  <a:lnTo>
                    <a:pt x="2" y="2475754"/>
                  </a:lnTo>
                  <a:lnTo>
                    <a:pt x="1" y="2475754"/>
                  </a:lnTo>
                  <a:lnTo>
                    <a:pt x="1" y="2286931"/>
                  </a:lnTo>
                  <a:lnTo>
                    <a:pt x="0" y="2286931"/>
                  </a:lnTo>
                  <a:lnTo>
                    <a:pt x="0" y="2286929"/>
                  </a:lnTo>
                  <a:lnTo>
                    <a:pt x="2330855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27" name="正方形/長方形 24"/>
            <p:cNvSpPr/>
            <p:nvPr userDrawn="1"/>
          </p:nvSpPr>
          <p:spPr>
            <a:xfrm>
              <a:off x="725872" y="5269804"/>
              <a:ext cx="7492017" cy="188824"/>
            </a:xfrm>
            <a:custGeom>
              <a:avLst/>
              <a:gdLst/>
              <a:ahLst/>
              <a:cxnLst/>
              <a:rect l="l" t="t" r="r" b="b"/>
              <a:pathLst>
                <a:path w="7492017" h="188824">
                  <a:moveTo>
                    <a:pt x="188824" y="0"/>
                  </a:moveTo>
                  <a:lnTo>
                    <a:pt x="7492017" y="0"/>
                  </a:lnTo>
                  <a:lnTo>
                    <a:pt x="7492017" y="188824"/>
                  </a:lnTo>
                  <a:lnTo>
                    <a:pt x="0" y="1888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</p:grpSp>
      <p:grpSp>
        <p:nvGrpSpPr>
          <p:cNvPr id="6" name="グループ化 5"/>
          <p:cNvGrpSpPr/>
          <p:nvPr userDrawn="1"/>
        </p:nvGrpSpPr>
        <p:grpSpPr>
          <a:xfrm>
            <a:off x="487876" y="4364335"/>
            <a:ext cx="17798537" cy="1332290"/>
            <a:chOff x="487876" y="4364335"/>
            <a:chExt cx="17798537" cy="1332290"/>
          </a:xfrm>
        </p:grpSpPr>
        <p:sp>
          <p:nvSpPr>
            <p:cNvPr id="24" name="正方形/長方形 23"/>
            <p:cNvSpPr/>
            <p:nvPr userDrawn="1"/>
          </p:nvSpPr>
          <p:spPr>
            <a:xfrm>
              <a:off x="10548745" y="4364335"/>
              <a:ext cx="7737668" cy="1332289"/>
            </a:xfrm>
            <a:prstGeom prst="rect">
              <a:avLst/>
            </a:prstGeom>
            <a:solidFill>
              <a:schemeClr val="accent3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28" name="正方形/長方形 25"/>
            <p:cNvSpPr/>
            <p:nvPr userDrawn="1"/>
          </p:nvSpPr>
          <p:spPr>
            <a:xfrm>
              <a:off x="487876" y="5507800"/>
              <a:ext cx="7730013" cy="188824"/>
            </a:xfrm>
            <a:custGeom>
              <a:avLst/>
              <a:gdLst/>
              <a:ahLst/>
              <a:cxnLst/>
              <a:rect l="l" t="t" r="r" b="b"/>
              <a:pathLst>
                <a:path w="7730013" h="188824">
                  <a:moveTo>
                    <a:pt x="188824" y="0"/>
                  </a:moveTo>
                  <a:lnTo>
                    <a:pt x="7730013" y="0"/>
                  </a:lnTo>
                  <a:lnTo>
                    <a:pt x="7730013" y="188824"/>
                  </a:lnTo>
                  <a:lnTo>
                    <a:pt x="0" y="18882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29" name="直角三角形 31"/>
            <p:cNvSpPr/>
            <p:nvPr userDrawn="1"/>
          </p:nvSpPr>
          <p:spPr>
            <a:xfrm rot="16200000">
              <a:off x="8717170" y="3865052"/>
              <a:ext cx="1332288" cy="2330857"/>
            </a:xfrm>
            <a:custGeom>
              <a:avLst/>
              <a:gdLst/>
              <a:ahLst/>
              <a:cxnLst/>
              <a:rect l="l" t="t" r="r" b="b"/>
              <a:pathLst>
                <a:path w="1332288" h="2330857">
                  <a:moveTo>
                    <a:pt x="1332288" y="2330856"/>
                  </a:moveTo>
                  <a:lnTo>
                    <a:pt x="188824" y="2330856"/>
                  </a:lnTo>
                  <a:lnTo>
                    <a:pt x="188824" y="2330857"/>
                  </a:lnTo>
                  <a:lnTo>
                    <a:pt x="0" y="2330857"/>
                  </a:lnTo>
                  <a:lnTo>
                    <a:pt x="0" y="3"/>
                  </a:lnTo>
                  <a:lnTo>
                    <a:pt x="188824" y="3"/>
                  </a:lnTo>
                  <a:lnTo>
                    <a:pt x="188824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</p:grpSp>
      <p:grpSp>
        <p:nvGrpSpPr>
          <p:cNvPr id="37" name="グループ化 36"/>
          <p:cNvGrpSpPr/>
          <p:nvPr userDrawn="1"/>
        </p:nvGrpSpPr>
        <p:grpSpPr>
          <a:xfrm>
            <a:off x="725872" y="5984782"/>
            <a:ext cx="17560541" cy="2475756"/>
            <a:chOff x="725872" y="5984782"/>
            <a:chExt cx="17560541" cy="2475756"/>
          </a:xfrm>
        </p:grpSpPr>
        <p:sp>
          <p:nvSpPr>
            <p:cNvPr id="31" name="正方形/長方形 30"/>
            <p:cNvSpPr/>
            <p:nvPr userDrawn="1"/>
          </p:nvSpPr>
          <p:spPr>
            <a:xfrm flipV="1">
              <a:off x="10548745" y="7128248"/>
              <a:ext cx="7737668" cy="1332289"/>
            </a:xfrm>
            <a:prstGeom prst="rect">
              <a:avLst/>
            </a:prstGeom>
            <a:solidFill>
              <a:schemeClr val="accent5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32" name="正方形/長方形 4"/>
            <p:cNvSpPr/>
            <p:nvPr userDrawn="1"/>
          </p:nvSpPr>
          <p:spPr>
            <a:xfrm flipV="1">
              <a:off x="8217884" y="5984784"/>
              <a:ext cx="2330858" cy="2475754"/>
            </a:xfrm>
            <a:custGeom>
              <a:avLst/>
              <a:gdLst/>
              <a:ahLst/>
              <a:cxnLst/>
              <a:rect l="l" t="t" r="r" b="b"/>
              <a:pathLst>
                <a:path w="2330858" h="2475754">
                  <a:moveTo>
                    <a:pt x="0" y="0"/>
                  </a:moveTo>
                  <a:lnTo>
                    <a:pt x="2330857" y="0"/>
                  </a:lnTo>
                  <a:lnTo>
                    <a:pt x="2330857" y="1332289"/>
                  </a:lnTo>
                  <a:lnTo>
                    <a:pt x="2330858" y="1332289"/>
                  </a:lnTo>
                  <a:lnTo>
                    <a:pt x="2330858" y="1332290"/>
                  </a:lnTo>
                  <a:lnTo>
                    <a:pt x="2" y="2475754"/>
                  </a:lnTo>
                  <a:lnTo>
                    <a:pt x="1" y="2475754"/>
                  </a:lnTo>
                  <a:lnTo>
                    <a:pt x="1" y="2286931"/>
                  </a:lnTo>
                  <a:lnTo>
                    <a:pt x="0" y="2286931"/>
                  </a:lnTo>
                  <a:lnTo>
                    <a:pt x="0" y="2286929"/>
                  </a:lnTo>
                  <a:lnTo>
                    <a:pt x="2330855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33" name="正方形/長方形 24"/>
            <p:cNvSpPr/>
            <p:nvPr userDrawn="1"/>
          </p:nvSpPr>
          <p:spPr>
            <a:xfrm flipV="1">
              <a:off x="725872" y="5984782"/>
              <a:ext cx="7492017" cy="188824"/>
            </a:xfrm>
            <a:custGeom>
              <a:avLst/>
              <a:gdLst/>
              <a:ahLst/>
              <a:cxnLst/>
              <a:rect l="l" t="t" r="r" b="b"/>
              <a:pathLst>
                <a:path w="7492017" h="188824">
                  <a:moveTo>
                    <a:pt x="188824" y="0"/>
                  </a:moveTo>
                  <a:lnTo>
                    <a:pt x="7492017" y="0"/>
                  </a:lnTo>
                  <a:lnTo>
                    <a:pt x="7492017" y="188824"/>
                  </a:lnTo>
                  <a:lnTo>
                    <a:pt x="0" y="18882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</p:grpSp>
      <p:grpSp>
        <p:nvGrpSpPr>
          <p:cNvPr id="36" name="グループ化 35"/>
          <p:cNvGrpSpPr/>
          <p:nvPr userDrawn="1"/>
        </p:nvGrpSpPr>
        <p:grpSpPr>
          <a:xfrm>
            <a:off x="487876" y="5746786"/>
            <a:ext cx="17798537" cy="1332289"/>
            <a:chOff x="487876" y="5746786"/>
            <a:chExt cx="17798537" cy="1332289"/>
          </a:xfrm>
        </p:grpSpPr>
        <p:sp>
          <p:nvSpPr>
            <p:cNvPr id="30" name="正方形/長方形 29"/>
            <p:cNvSpPr/>
            <p:nvPr userDrawn="1"/>
          </p:nvSpPr>
          <p:spPr>
            <a:xfrm flipV="1">
              <a:off x="10548745" y="5746786"/>
              <a:ext cx="7737668" cy="1332289"/>
            </a:xfrm>
            <a:prstGeom prst="rect">
              <a:avLst/>
            </a:prstGeom>
            <a:solidFill>
              <a:schemeClr val="accent2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34" name="正方形/長方形 25"/>
            <p:cNvSpPr/>
            <p:nvPr userDrawn="1"/>
          </p:nvSpPr>
          <p:spPr>
            <a:xfrm flipV="1">
              <a:off x="487876" y="5746786"/>
              <a:ext cx="7730013" cy="188824"/>
            </a:xfrm>
            <a:custGeom>
              <a:avLst/>
              <a:gdLst/>
              <a:ahLst/>
              <a:cxnLst/>
              <a:rect l="l" t="t" r="r" b="b"/>
              <a:pathLst>
                <a:path w="7730013" h="188824">
                  <a:moveTo>
                    <a:pt x="188824" y="0"/>
                  </a:moveTo>
                  <a:lnTo>
                    <a:pt x="7730013" y="0"/>
                  </a:lnTo>
                  <a:lnTo>
                    <a:pt x="7730013" y="188824"/>
                  </a:lnTo>
                  <a:lnTo>
                    <a:pt x="0" y="18882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35" name="直角三角形 31"/>
            <p:cNvSpPr/>
            <p:nvPr userDrawn="1"/>
          </p:nvSpPr>
          <p:spPr>
            <a:xfrm rot="5400000" flipV="1">
              <a:off x="8717170" y="5247501"/>
              <a:ext cx="1332288" cy="2330857"/>
            </a:xfrm>
            <a:custGeom>
              <a:avLst/>
              <a:gdLst/>
              <a:ahLst/>
              <a:cxnLst/>
              <a:rect l="l" t="t" r="r" b="b"/>
              <a:pathLst>
                <a:path w="1332288" h="2330857">
                  <a:moveTo>
                    <a:pt x="1332288" y="2330856"/>
                  </a:moveTo>
                  <a:lnTo>
                    <a:pt x="188824" y="2330856"/>
                  </a:lnTo>
                  <a:lnTo>
                    <a:pt x="188824" y="2330857"/>
                  </a:lnTo>
                  <a:lnTo>
                    <a:pt x="0" y="2330857"/>
                  </a:lnTo>
                  <a:lnTo>
                    <a:pt x="0" y="3"/>
                  </a:lnTo>
                  <a:lnTo>
                    <a:pt x="188824" y="3"/>
                  </a:lnTo>
                  <a:lnTo>
                    <a:pt x="18882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図プレースホルダー 7"/>
          <p:cNvSpPr>
            <a:spLocks noGrp="1"/>
          </p:cNvSpPr>
          <p:nvPr userDrawn="1">
            <p:ph type="pic" sz="quarter" idx="16" hasCustomPrompt="1"/>
          </p:nvPr>
        </p:nvSpPr>
        <p:spPr>
          <a:xfrm>
            <a:off x="10798684" y="3330403"/>
            <a:ext cx="629562" cy="62956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4" name="図プレースホルダー 7"/>
          <p:cNvSpPr>
            <a:spLocks noGrp="1"/>
          </p:cNvSpPr>
          <p:nvPr userDrawn="1">
            <p:ph type="pic" sz="quarter" idx="17" hasCustomPrompt="1"/>
          </p:nvPr>
        </p:nvSpPr>
        <p:spPr>
          <a:xfrm>
            <a:off x="10798684" y="4707315"/>
            <a:ext cx="629562" cy="62956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5" name="図プレースホルダー 7"/>
          <p:cNvSpPr>
            <a:spLocks noGrp="1"/>
          </p:cNvSpPr>
          <p:nvPr userDrawn="1">
            <p:ph type="pic" sz="quarter" idx="18" hasCustomPrompt="1"/>
          </p:nvPr>
        </p:nvSpPr>
        <p:spPr>
          <a:xfrm>
            <a:off x="10798684" y="6071701"/>
            <a:ext cx="629562" cy="62956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6" name="図プレースホルダー 7"/>
          <p:cNvSpPr>
            <a:spLocks noGrp="1"/>
          </p:cNvSpPr>
          <p:nvPr userDrawn="1">
            <p:ph type="pic" sz="quarter" idx="19" hasCustomPrompt="1"/>
          </p:nvPr>
        </p:nvSpPr>
        <p:spPr>
          <a:xfrm>
            <a:off x="10798684" y="7436088"/>
            <a:ext cx="629562" cy="62956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7" name="テキスト プレースホルダー 11"/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11572026" y="3048998"/>
            <a:ext cx="5972971" cy="1182197"/>
          </a:xfrm>
        </p:spPr>
        <p:txBody>
          <a:bodyPr anchor="ctr">
            <a:noAutofit/>
          </a:bodyPr>
          <a:lstStyle>
            <a:lvl1pPr algn="l">
              <a:lnSpc>
                <a:spcPct val="120000"/>
              </a:lnSpc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8" name="テキスト プレースホルダー 11"/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11572026" y="4443163"/>
            <a:ext cx="5972971" cy="1182197"/>
          </a:xfrm>
        </p:spPr>
        <p:txBody>
          <a:bodyPr anchor="ctr">
            <a:noAutofit/>
          </a:bodyPr>
          <a:lstStyle>
            <a:lvl1pPr algn="l">
              <a:lnSpc>
                <a:spcPct val="120000"/>
              </a:lnSpc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 userDrawn="1">
            <p:ph type="body" sz="quarter" idx="33" hasCustomPrompt="1"/>
          </p:nvPr>
        </p:nvSpPr>
        <p:spPr>
          <a:xfrm>
            <a:off x="11572026" y="5818609"/>
            <a:ext cx="5972971" cy="1182197"/>
          </a:xfrm>
        </p:spPr>
        <p:txBody>
          <a:bodyPr anchor="ctr">
            <a:noAutofit/>
          </a:bodyPr>
          <a:lstStyle>
            <a:lvl1pPr algn="l">
              <a:lnSpc>
                <a:spcPct val="120000"/>
              </a:lnSpc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0" name="テキスト プレースホルダー 11"/>
          <p:cNvSpPr>
            <a:spLocks noGrp="1"/>
          </p:cNvSpPr>
          <p:nvPr userDrawn="1">
            <p:ph type="body" sz="quarter" idx="34" hasCustomPrompt="1"/>
          </p:nvPr>
        </p:nvSpPr>
        <p:spPr>
          <a:xfrm>
            <a:off x="11572026" y="7194559"/>
            <a:ext cx="5972971" cy="1182197"/>
          </a:xfrm>
        </p:spPr>
        <p:txBody>
          <a:bodyPr anchor="ctr">
            <a:noAutofit/>
          </a:bodyPr>
          <a:lstStyle>
            <a:lvl1pPr algn="l">
              <a:lnSpc>
                <a:spcPct val="120000"/>
              </a:lnSpc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1" name="テキスト プレースホルダー 11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042306" y="3021842"/>
            <a:ext cx="6840760" cy="2213144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4400" spc="0" baseline="0">
                <a:solidFill>
                  <a:schemeClr val="tx2"/>
                </a:solidFill>
                <a:latin typeface="Route 159 Light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2" name="テキスト プレースホルダー 11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1042306" y="6316961"/>
            <a:ext cx="6840760" cy="2554850"/>
          </a:xfrm>
        </p:spPr>
        <p:txBody>
          <a:bodyPr anchor="t">
            <a:noAutofit/>
          </a:bodyPr>
          <a:lstStyle>
            <a:lvl1pPr algn="l">
              <a:lnSpc>
                <a:spcPct val="120000"/>
              </a:lnSpc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364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50"/>
                            </p:stCondLst>
                            <p:childTnLst>
                              <p:par>
                                <p:cTn id="62" presetID="2" presetClass="entr" presetSubtype="8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3" grpId="0"/>
      <p:bldP spid="14" grpId="0"/>
      <p:bldP spid="15" grpId="0"/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9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>
        <p:tmplLst>
          <p:tmpl>
            <p:tnLst>
              <p:par>
                <p:cTn presetID="2" presetClass="entr" presetSubtype="8" decel="100000" fill="hold" nodeType="after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oin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/>
          <p:cNvSpPr/>
          <p:nvPr userDrawn="1"/>
        </p:nvSpPr>
        <p:spPr>
          <a:xfrm>
            <a:off x="8924620" y="4038600"/>
            <a:ext cx="137886" cy="62484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 userDrawn="1"/>
        </p:nvSpPr>
        <p:spPr>
          <a:xfrm>
            <a:off x="9223905" y="3285719"/>
            <a:ext cx="137886" cy="7001281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9523189" y="4989169"/>
            <a:ext cx="137889" cy="52978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8625334" y="7342910"/>
            <a:ext cx="137888" cy="294409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 userDrawn="1"/>
        </p:nvSpPr>
        <p:spPr>
          <a:xfrm>
            <a:off x="8326050" y="5686379"/>
            <a:ext cx="136227" cy="460062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/>
          <p:cNvSpPr/>
          <p:nvPr userDrawn="1"/>
        </p:nvSpPr>
        <p:spPr>
          <a:xfrm>
            <a:off x="9822476" y="6692619"/>
            <a:ext cx="137886" cy="359438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/>
          <p:cNvSpPr/>
          <p:nvPr userDrawn="1"/>
        </p:nvSpPr>
        <p:spPr>
          <a:xfrm rot="16200000">
            <a:off x="5841639" y="1306532"/>
            <a:ext cx="136802" cy="750207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円/楕円 16"/>
          <p:cNvSpPr/>
          <p:nvPr userDrawn="1"/>
        </p:nvSpPr>
        <p:spPr>
          <a:xfrm>
            <a:off x="1121100" y="4475678"/>
            <a:ext cx="1163782" cy="116378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円/楕円 17"/>
          <p:cNvSpPr/>
          <p:nvPr userDrawn="1"/>
        </p:nvSpPr>
        <p:spPr>
          <a:xfrm>
            <a:off x="3694948" y="2772229"/>
            <a:ext cx="1163782" cy="11637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円/楕円 18"/>
          <p:cNvSpPr/>
          <p:nvPr userDrawn="1"/>
        </p:nvSpPr>
        <p:spPr>
          <a:xfrm>
            <a:off x="2656659" y="6179128"/>
            <a:ext cx="1163782" cy="116378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円/楕円 19"/>
          <p:cNvSpPr/>
          <p:nvPr userDrawn="1"/>
        </p:nvSpPr>
        <p:spPr>
          <a:xfrm>
            <a:off x="15846539" y="5172888"/>
            <a:ext cx="1163782" cy="11637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円/楕円 20"/>
          <p:cNvSpPr/>
          <p:nvPr userDrawn="1"/>
        </p:nvSpPr>
        <p:spPr>
          <a:xfrm>
            <a:off x="13434874" y="3525108"/>
            <a:ext cx="1163782" cy="11637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円/楕円 21"/>
          <p:cNvSpPr/>
          <p:nvPr userDrawn="1"/>
        </p:nvSpPr>
        <p:spPr>
          <a:xfrm>
            <a:off x="14016765" y="6820669"/>
            <a:ext cx="1163782" cy="11637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正方形/長方形 22"/>
          <p:cNvSpPr/>
          <p:nvPr userDrawn="1"/>
        </p:nvSpPr>
        <p:spPr>
          <a:xfrm rot="16200000">
            <a:off x="6759255" y="3628311"/>
            <a:ext cx="136801" cy="626541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正方形/長方形 23"/>
          <p:cNvSpPr/>
          <p:nvPr userDrawn="1"/>
        </p:nvSpPr>
        <p:spPr>
          <a:xfrm rot="16200000">
            <a:off x="6957844" y="1018572"/>
            <a:ext cx="136800" cy="467109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正方形/長方形 24"/>
          <p:cNvSpPr/>
          <p:nvPr userDrawn="1"/>
        </p:nvSpPr>
        <p:spPr>
          <a:xfrm rot="16200000">
            <a:off x="11175710" y="1787510"/>
            <a:ext cx="136800" cy="46389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正方形/長方形 26"/>
          <p:cNvSpPr/>
          <p:nvPr userDrawn="1"/>
        </p:nvSpPr>
        <p:spPr>
          <a:xfrm rot="16200000">
            <a:off x="12127376" y="1885054"/>
            <a:ext cx="136800" cy="77394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正方形/長方形 27"/>
          <p:cNvSpPr/>
          <p:nvPr userDrawn="1"/>
        </p:nvSpPr>
        <p:spPr>
          <a:xfrm rot="16200000">
            <a:off x="11349918" y="4609576"/>
            <a:ext cx="136800" cy="55859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直角三角形 28"/>
          <p:cNvSpPr>
            <a:spLocks noChangeAspect="1"/>
          </p:cNvSpPr>
          <p:nvPr userDrawn="1"/>
        </p:nvSpPr>
        <p:spPr>
          <a:xfrm rot="5400000" flipH="1" flipV="1">
            <a:off x="9224992" y="3285719"/>
            <a:ext cx="136800" cy="136800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直角三角形 29"/>
          <p:cNvSpPr>
            <a:spLocks noChangeAspect="1"/>
          </p:cNvSpPr>
          <p:nvPr userDrawn="1"/>
        </p:nvSpPr>
        <p:spPr>
          <a:xfrm rot="5400000" flipH="1" flipV="1">
            <a:off x="9524279" y="4989172"/>
            <a:ext cx="136800" cy="136800"/>
          </a:xfrm>
          <a:prstGeom prst="rtTriangl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直角三角形 30"/>
          <p:cNvSpPr>
            <a:spLocks noChangeAspect="1"/>
          </p:cNvSpPr>
          <p:nvPr userDrawn="1"/>
        </p:nvSpPr>
        <p:spPr>
          <a:xfrm rot="5400000" flipH="1" flipV="1">
            <a:off x="9823564" y="6692618"/>
            <a:ext cx="136800" cy="136800"/>
          </a:xfrm>
          <a:prstGeom prst="rt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直角三角形 31"/>
          <p:cNvSpPr>
            <a:spLocks noChangeAspect="1"/>
          </p:cNvSpPr>
          <p:nvPr userDrawn="1"/>
        </p:nvSpPr>
        <p:spPr>
          <a:xfrm rot="16200000" flipV="1">
            <a:off x="8325477" y="5686380"/>
            <a:ext cx="136800" cy="136800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直角三角形 32"/>
          <p:cNvSpPr>
            <a:spLocks noChangeAspect="1"/>
          </p:cNvSpPr>
          <p:nvPr userDrawn="1"/>
        </p:nvSpPr>
        <p:spPr>
          <a:xfrm rot="16200000" flipV="1">
            <a:off x="8924620" y="4038599"/>
            <a:ext cx="136800" cy="136800"/>
          </a:xfrm>
          <a:prstGeom prst="rtTriangl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直角三角形 33"/>
          <p:cNvSpPr>
            <a:spLocks noChangeAspect="1"/>
          </p:cNvSpPr>
          <p:nvPr userDrawn="1"/>
        </p:nvSpPr>
        <p:spPr>
          <a:xfrm rot="16200000" flipV="1">
            <a:off x="8626554" y="7334159"/>
            <a:ext cx="136800" cy="136800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図プレースホルダー 7"/>
          <p:cNvSpPr>
            <a:spLocks noGrp="1"/>
          </p:cNvSpPr>
          <p:nvPr>
            <p:ph type="pic" sz="quarter" idx="16" hasCustomPrompt="1"/>
          </p:nvPr>
        </p:nvSpPr>
        <p:spPr>
          <a:xfrm>
            <a:off x="3999721" y="3077002"/>
            <a:ext cx="554236" cy="554236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7" name="図プレースホルダー 7"/>
          <p:cNvSpPr>
            <a:spLocks noGrp="1"/>
          </p:cNvSpPr>
          <p:nvPr>
            <p:ph type="pic" sz="quarter" idx="17" hasCustomPrompt="1"/>
          </p:nvPr>
        </p:nvSpPr>
        <p:spPr>
          <a:xfrm>
            <a:off x="13739647" y="3829881"/>
            <a:ext cx="554236" cy="554236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8" name="図プレースホルダー 7"/>
          <p:cNvSpPr>
            <a:spLocks noGrp="1"/>
          </p:cNvSpPr>
          <p:nvPr>
            <p:ph type="pic" sz="quarter" idx="18" hasCustomPrompt="1"/>
          </p:nvPr>
        </p:nvSpPr>
        <p:spPr>
          <a:xfrm>
            <a:off x="1425873" y="4780451"/>
            <a:ext cx="554236" cy="554236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9" name="図プレースホルダー 7"/>
          <p:cNvSpPr>
            <a:spLocks noGrp="1"/>
          </p:cNvSpPr>
          <p:nvPr>
            <p:ph type="pic" sz="quarter" idx="19" hasCustomPrompt="1"/>
          </p:nvPr>
        </p:nvSpPr>
        <p:spPr>
          <a:xfrm>
            <a:off x="2961432" y="6483901"/>
            <a:ext cx="554236" cy="554236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0" name="図プレースホルダー 7"/>
          <p:cNvSpPr>
            <a:spLocks noGrp="1"/>
          </p:cNvSpPr>
          <p:nvPr>
            <p:ph type="pic" sz="quarter" idx="20" hasCustomPrompt="1"/>
          </p:nvPr>
        </p:nvSpPr>
        <p:spPr>
          <a:xfrm>
            <a:off x="16151312" y="5477661"/>
            <a:ext cx="554236" cy="554236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1" name="図プレースホルダー 7"/>
          <p:cNvSpPr>
            <a:spLocks noGrp="1"/>
          </p:cNvSpPr>
          <p:nvPr>
            <p:ph type="pic" sz="quarter" idx="21" hasCustomPrompt="1"/>
          </p:nvPr>
        </p:nvSpPr>
        <p:spPr>
          <a:xfrm>
            <a:off x="14321538" y="7125441"/>
            <a:ext cx="554236" cy="554236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2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4858730" y="2647019"/>
            <a:ext cx="4202689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3" name="テキスト プレースホルダー 6"/>
          <p:cNvSpPr>
            <a:spLocks noGrp="1"/>
          </p:cNvSpPr>
          <p:nvPr>
            <p:ph type="body" sz="quarter" idx="23" hasCustomPrompt="1"/>
          </p:nvPr>
        </p:nvSpPr>
        <p:spPr>
          <a:xfrm>
            <a:off x="4856423" y="3460670"/>
            <a:ext cx="3770131" cy="1015007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2294338" y="4352219"/>
            <a:ext cx="5602753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5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2292031" y="5165871"/>
            <a:ext cx="5618914" cy="916274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6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3822748" y="6055668"/>
            <a:ext cx="4202689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6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7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3820441" y="6869319"/>
            <a:ext cx="4173632" cy="1015007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8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9832866" y="3407702"/>
            <a:ext cx="3602008" cy="720080"/>
          </a:xfrm>
        </p:spPr>
        <p:txBody>
          <a:bodyPr anchor="t">
            <a:noAutofit/>
          </a:bodyPr>
          <a:lstStyle>
            <a:lvl1pPr algn="r">
              <a:defRPr sz="32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9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9822476" y="4175400"/>
            <a:ext cx="3612398" cy="916274"/>
          </a:xfrm>
        </p:spPr>
        <p:txBody>
          <a:bodyPr anchor="t">
            <a:noAutofit/>
          </a:bodyPr>
          <a:lstStyle>
            <a:lvl1pPr algn="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2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10252364" y="5008647"/>
            <a:ext cx="5555810" cy="720080"/>
          </a:xfrm>
        </p:spPr>
        <p:txBody>
          <a:bodyPr anchor="t">
            <a:noAutofit/>
          </a:bodyPr>
          <a:lstStyle>
            <a:lvl1pPr algn="r">
              <a:defRPr sz="32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3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10236338" y="5776345"/>
            <a:ext cx="5571836" cy="916274"/>
          </a:xfrm>
        </p:spPr>
        <p:txBody>
          <a:bodyPr anchor="t">
            <a:noAutofit/>
          </a:bodyPr>
          <a:lstStyle>
            <a:lvl1pPr algn="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4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10249294" y="6703262"/>
            <a:ext cx="3739229" cy="720080"/>
          </a:xfrm>
        </p:spPr>
        <p:txBody>
          <a:bodyPr anchor="t">
            <a:noAutofit/>
          </a:bodyPr>
          <a:lstStyle>
            <a:lvl1pPr algn="r">
              <a:defRPr sz="32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5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10238508" y="7470960"/>
            <a:ext cx="3750015" cy="916274"/>
          </a:xfrm>
        </p:spPr>
        <p:txBody>
          <a:bodyPr anchor="t">
            <a:noAutofit/>
          </a:bodyPr>
          <a:lstStyle>
            <a:lvl1pPr algn="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8232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250"/>
                            </p:stCondLst>
                            <p:childTnLst>
                              <p:par>
                                <p:cTn id="103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000"/>
                            </p:stCondLst>
                            <p:childTnLst>
                              <p:par>
                                <p:cTn id="10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500"/>
                            </p:stCondLst>
                            <p:childTnLst>
                              <p:par>
                                <p:cTn id="124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250"/>
                            </p:stCondLst>
                            <p:childTnLst>
                              <p:par>
                                <p:cTn id="133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90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9500"/>
                            </p:stCondLst>
                            <p:childTnLst>
                              <p:par>
                                <p:cTn id="154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0250"/>
                            </p:stCondLst>
                            <p:childTnLst>
                              <p:par>
                                <p:cTn id="163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84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7" grpId="0"/>
      <p:bldP spid="38" grpId="0"/>
      <p:bldP spid="39" grpId="0"/>
      <p:bldP spid="40" grpId="0"/>
      <p:bldP spid="41" grpId="0"/>
      <p:bldP spid="4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oin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円/楕円 11"/>
          <p:cNvSpPr/>
          <p:nvPr userDrawn="1"/>
        </p:nvSpPr>
        <p:spPr>
          <a:xfrm>
            <a:off x="6250770" y="6029234"/>
            <a:ext cx="1669777" cy="1669777"/>
          </a:xfrm>
          <a:prstGeom prst="ellipse">
            <a:avLst/>
          </a:prstGeom>
          <a:solidFill>
            <a:schemeClr val="accent5"/>
          </a:solidFill>
          <a:ln w="152400">
            <a:noFill/>
          </a:ln>
          <a:effectLst>
            <a:outerShdw dist="101600" dir="2700000" algn="tl" rotWithShape="0">
              <a:schemeClr val="accent5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円/楕円 12"/>
          <p:cNvSpPr/>
          <p:nvPr userDrawn="1"/>
        </p:nvSpPr>
        <p:spPr>
          <a:xfrm>
            <a:off x="10365866" y="3696516"/>
            <a:ext cx="1669777" cy="1669777"/>
          </a:xfrm>
          <a:prstGeom prst="ellipse">
            <a:avLst/>
          </a:prstGeom>
          <a:solidFill>
            <a:schemeClr val="accent3"/>
          </a:solidFill>
          <a:ln w="152400">
            <a:noFill/>
          </a:ln>
          <a:effectLst>
            <a:outerShdw dist="101600" dir="2700000" algn="tl" rotWithShape="0">
              <a:schemeClr val="accent3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13"/>
          <p:cNvSpPr/>
          <p:nvPr userDrawn="1"/>
        </p:nvSpPr>
        <p:spPr>
          <a:xfrm>
            <a:off x="10365866" y="6029234"/>
            <a:ext cx="1669777" cy="1669777"/>
          </a:xfrm>
          <a:prstGeom prst="ellipse">
            <a:avLst/>
          </a:prstGeom>
          <a:solidFill>
            <a:schemeClr val="accent2"/>
          </a:solidFill>
          <a:ln w="152400">
            <a:noFill/>
          </a:ln>
          <a:effectLst>
            <a:outerShdw dist="101600" dir="2700000" algn="tl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 userDrawn="1"/>
        </p:nvSpPr>
        <p:spPr>
          <a:xfrm>
            <a:off x="6250770" y="3696516"/>
            <a:ext cx="1669777" cy="1669777"/>
          </a:xfrm>
          <a:prstGeom prst="ellipse">
            <a:avLst/>
          </a:prstGeom>
          <a:solidFill>
            <a:schemeClr val="accent6"/>
          </a:solidFill>
          <a:ln w="152400">
            <a:noFill/>
          </a:ln>
          <a:effectLst>
            <a:outerShdw dist="101600" dir="2700000" algn="tl" rotWithShape="0">
              <a:schemeClr val="accent6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 userDrawn="1"/>
        </p:nvSpPr>
        <p:spPr>
          <a:xfrm>
            <a:off x="8308318" y="7275425"/>
            <a:ext cx="1669777" cy="1669777"/>
          </a:xfrm>
          <a:prstGeom prst="ellipse">
            <a:avLst/>
          </a:prstGeom>
          <a:solidFill>
            <a:schemeClr val="accent4"/>
          </a:solidFill>
          <a:ln w="152400">
            <a:noFill/>
          </a:ln>
          <a:effectLst>
            <a:outerShdw dist="101600" dir="2700000" algn="tl" rotWithShape="0">
              <a:schemeClr val="accent4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円/楕円 8"/>
          <p:cNvSpPr/>
          <p:nvPr userDrawn="1"/>
        </p:nvSpPr>
        <p:spPr>
          <a:xfrm>
            <a:off x="8308318" y="2478453"/>
            <a:ext cx="1669777" cy="1669777"/>
          </a:xfrm>
          <a:prstGeom prst="ellipse">
            <a:avLst/>
          </a:prstGeom>
          <a:solidFill>
            <a:schemeClr val="accent1"/>
          </a:solidFill>
          <a:ln w="152400">
            <a:noFill/>
          </a:ln>
          <a:effectLst>
            <a:outerShdw dist="101600" dir="2700000" algn="tl" rotWithShape="0">
              <a:schemeClr val="accent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/>
          <p:cNvSpPr/>
          <p:nvPr userDrawn="1"/>
        </p:nvSpPr>
        <p:spPr>
          <a:xfrm>
            <a:off x="7390210" y="3959056"/>
            <a:ext cx="3505993" cy="3505993"/>
          </a:xfrm>
          <a:prstGeom prst="ellipse">
            <a:avLst/>
          </a:prstGeom>
          <a:solidFill>
            <a:schemeClr val="tx2"/>
          </a:solidFill>
          <a:ln w="76200">
            <a:noFill/>
          </a:ln>
          <a:effectLst>
            <a:outerShdw dist="114300" dir="2700000" algn="tl" rotWithShape="0">
              <a:schemeClr val="tx2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プレースホルダー 6"/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13106455" y="2570241"/>
            <a:ext cx="4782428" cy="720080"/>
          </a:xfrm>
        </p:spPr>
        <p:txBody>
          <a:bodyPr anchor="b">
            <a:noAutofit/>
          </a:bodyPr>
          <a:lstStyle>
            <a:lvl1pPr algn="l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テキスト プレースホルダー 6"/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13106455" y="3325885"/>
            <a:ext cx="4802931" cy="122332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正方形/長方形 17"/>
          <p:cNvSpPr/>
          <p:nvPr userDrawn="1"/>
        </p:nvSpPr>
        <p:spPr>
          <a:xfrm>
            <a:off x="13251595" y="3228477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22" name="テキスト プレースホルダー 6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13106455" y="4845306"/>
            <a:ext cx="4782428" cy="720080"/>
          </a:xfrm>
        </p:spPr>
        <p:txBody>
          <a:bodyPr anchor="b">
            <a:noAutofit/>
          </a:bodyPr>
          <a:lstStyle>
            <a:lvl1pPr algn="l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6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13106455" y="5600950"/>
            <a:ext cx="4802931" cy="122332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正方形/長方形 23"/>
          <p:cNvSpPr/>
          <p:nvPr userDrawn="1"/>
        </p:nvSpPr>
        <p:spPr>
          <a:xfrm>
            <a:off x="13251595" y="5503542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25" name="テキスト プレースホルダー 6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13106455" y="7120372"/>
            <a:ext cx="4782428" cy="720080"/>
          </a:xfrm>
        </p:spPr>
        <p:txBody>
          <a:bodyPr anchor="b">
            <a:noAutofit/>
          </a:bodyPr>
          <a:lstStyle>
            <a:lvl1pPr algn="l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 userDrawn="1">
            <p:ph type="body" sz="quarter" idx="28" hasCustomPrompt="1"/>
          </p:nvPr>
        </p:nvSpPr>
        <p:spPr>
          <a:xfrm>
            <a:off x="13106455" y="7876016"/>
            <a:ext cx="4802931" cy="122332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13251595" y="7778608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28" name="テキスト プレースホルダー 6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737849" y="2573429"/>
            <a:ext cx="4782428" cy="720080"/>
          </a:xfrm>
        </p:spPr>
        <p:txBody>
          <a:bodyPr anchor="b">
            <a:noAutofit/>
          </a:bodyPr>
          <a:lstStyle>
            <a:lvl1pPr algn="r">
              <a:defRPr sz="2800" i="0" baseline="0">
                <a:solidFill>
                  <a:schemeClr val="accent6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6"/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717346" y="3329073"/>
            <a:ext cx="4802931" cy="1223322"/>
          </a:xfrm>
        </p:spPr>
        <p:txBody>
          <a:bodyPr anchor="t">
            <a:noAutofit/>
          </a:bodyPr>
          <a:lstStyle>
            <a:lvl1pPr algn="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2149291" y="3231665"/>
            <a:ext cx="3240360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31" name="テキスト プレースホルダー 6"/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737849" y="4848494"/>
            <a:ext cx="4782428" cy="720080"/>
          </a:xfrm>
        </p:spPr>
        <p:txBody>
          <a:bodyPr anchor="b">
            <a:noAutofit/>
          </a:bodyPr>
          <a:lstStyle>
            <a:lvl1pPr algn="r">
              <a:defRPr sz="28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6"/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717346" y="5604138"/>
            <a:ext cx="4802931" cy="1223322"/>
          </a:xfrm>
        </p:spPr>
        <p:txBody>
          <a:bodyPr anchor="t">
            <a:noAutofit/>
          </a:bodyPr>
          <a:lstStyle>
            <a:lvl1pPr algn="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正方形/長方形 32"/>
          <p:cNvSpPr/>
          <p:nvPr userDrawn="1"/>
        </p:nvSpPr>
        <p:spPr>
          <a:xfrm>
            <a:off x="2149291" y="5506730"/>
            <a:ext cx="3240360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34" name="テキスト プレースホルダー 6"/>
          <p:cNvSpPr>
            <a:spLocks noGrp="1"/>
          </p:cNvSpPr>
          <p:nvPr userDrawn="1">
            <p:ph type="body" sz="quarter" idx="33" hasCustomPrompt="1"/>
          </p:nvPr>
        </p:nvSpPr>
        <p:spPr>
          <a:xfrm>
            <a:off x="737849" y="7123560"/>
            <a:ext cx="4782428" cy="720080"/>
          </a:xfrm>
        </p:spPr>
        <p:txBody>
          <a:bodyPr anchor="b">
            <a:noAutofit/>
          </a:bodyPr>
          <a:lstStyle>
            <a:lvl1pPr algn="r">
              <a:defRPr sz="28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6"/>
          <p:cNvSpPr>
            <a:spLocks noGrp="1"/>
          </p:cNvSpPr>
          <p:nvPr userDrawn="1">
            <p:ph type="body" sz="quarter" idx="34" hasCustomPrompt="1"/>
          </p:nvPr>
        </p:nvSpPr>
        <p:spPr>
          <a:xfrm>
            <a:off x="717346" y="7879204"/>
            <a:ext cx="4802931" cy="1223322"/>
          </a:xfrm>
        </p:spPr>
        <p:txBody>
          <a:bodyPr anchor="t">
            <a:noAutofit/>
          </a:bodyPr>
          <a:lstStyle>
            <a:lvl1pPr algn="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正方形/長方形 35"/>
          <p:cNvSpPr/>
          <p:nvPr userDrawn="1"/>
        </p:nvSpPr>
        <p:spPr>
          <a:xfrm>
            <a:off x="2149291" y="7781796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39" name="フリーフォーム 38"/>
          <p:cNvSpPr/>
          <p:nvPr userDrawn="1"/>
        </p:nvSpPr>
        <p:spPr>
          <a:xfrm>
            <a:off x="10116457" y="2590193"/>
            <a:ext cx="2832008" cy="588436"/>
          </a:xfrm>
          <a:custGeom>
            <a:avLst/>
            <a:gdLst>
              <a:gd name="connsiteX0" fmla="*/ 2656114 w 2656114"/>
              <a:gd name="connsiteY0" fmla="*/ 588436 h 588436"/>
              <a:gd name="connsiteX1" fmla="*/ 1436914 w 2656114"/>
              <a:gd name="connsiteY1" fmla="*/ 22378 h 588436"/>
              <a:gd name="connsiteX2" fmla="*/ 0 w 2656114"/>
              <a:gd name="connsiteY2" fmla="*/ 167521 h 588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56114" h="588436">
                <a:moveTo>
                  <a:pt x="2656114" y="588436"/>
                </a:moveTo>
                <a:cubicBezTo>
                  <a:pt x="2267857" y="340483"/>
                  <a:pt x="1879600" y="92530"/>
                  <a:pt x="1436914" y="22378"/>
                </a:cubicBezTo>
                <a:cubicBezTo>
                  <a:pt x="994228" y="-47774"/>
                  <a:pt x="497114" y="59873"/>
                  <a:pt x="0" y="167521"/>
                </a:cubicBezTo>
              </a:path>
            </a:pathLst>
          </a:custGeom>
          <a:noFill/>
          <a:ln>
            <a:solidFill>
              <a:schemeClr val="accent1"/>
            </a:solidFill>
            <a:prstDash val="sysDot"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フリーフォーム 40"/>
          <p:cNvSpPr/>
          <p:nvPr userDrawn="1"/>
        </p:nvSpPr>
        <p:spPr>
          <a:xfrm rot="9807941">
            <a:off x="12317423" y="5048183"/>
            <a:ext cx="638443" cy="584694"/>
          </a:xfrm>
          <a:custGeom>
            <a:avLst/>
            <a:gdLst>
              <a:gd name="connsiteX0" fmla="*/ 609600 w 609600"/>
              <a:gd name="connsiteY0" fmla="*/ 972458 h 972458"/>
              <a:gd name="connsiteX1" fmla="*/ 435428 w 609600"/>
              <a:gd name="connsiteY1" fmla="*/ 478972 h 972458"/>
              <a:gd name="connsiteX2" fmla="*/ 0 w 609600"/>
              <a:gd name="connsiteY2" fmla="*/ 0 h 972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600" h="972458">
                <a:moveTo>
                  <a:pt x="609600" y="972458"/>
                </a:moveTo>
                <a:cubicBezTo>
                  <a:pt x="573314" y="806753"/>
                  <a:pt x="537028" y="641048"/>
                  <a:pt x="435428" y="478972"/>
                </a:cubicBezTo>
                <a:cubicBezTo>
                  <a:pt x="333828" y="316896"/>
                  <a:pt x="166914" y="158448"/>
                  <a:pt x="0" y="0"/>
                </a:cubicBezTo>
              </a:path>
            </a:pathLst>
          </a:custGeom>
          <a:noFill/>
          <a:ln>
            <a:solidFill>
              <a:schemeClr val="accent3"/>
            </a:solidFill>
            <a:prstDash val="sysDot"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フリーフォーム 42"/>
          <p:cNvSpPr/>
          <p:nvPr userDrawn="1"/>
        </p:nvSpPr>
        <p:spPr>
          <a:xfrm>
            <a:off x="5646057" y="7823200"/>
            <a:ext cx="2670629" cy="905959"/>
          </a:xfrm>
          <a:custGeom>
            <a:avLst/>
            <a:gdLst>
              <a:gd name="connsiteX0" fmla="*/ 0 w 2670629"/>
              <a:gd name="connsiteY0" fmla="*/ 0 h 905959"/>
              <a:gd name="connsiteX1" fmla="*/ 1146629 w 2670629"/>
              <a:gd name="connsiteY1" fmla="*/ 841829 h 905959"/>
              <a:gd name="connsiteX2" fmla="*/ 2670629 w 2670629"/>
              <a:gd name="connsiteY2" fmla="*/ 783771 h 905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70629" h="905959">
                <a:moveTo>
                  <a:pt x="0" y="0"/>
                </a:moveTo>
                <a:cubicBezTo>
                  <a:pt x="350762" y="355600"/>
                  <a:pt x="701524" y="711201"/>
                  <a:pt x="1146629" y="841829"/>
                </a:cubicBezTo>
                <a:cubicBezTo>
                  <a:pt x="1591734" y="972457"/>
                  <a:pt x="2131181" y="878114"/>
                  <a:pt x="2670629" y="783771"/>
                </a:cubicBezTo>
              </a:path>
            </a:pathLst>
          </a:custGeom>
          <a:noFill/>
          <a:ln>
            <a:solidFill>
              <a:schemeClr val="accent4"/>
            </a:solidFill>
            <a:prstDash val="sysDot"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フリーフォーム 43"/>
          <p:cNvSpPr/>
          <p:nvPr userDrawn="1"/>
        </p:nvSpPr>
        <p:spPr>
          <a:xfrm>
            <a:off x="5544457" y="5529943"/>
            <a:ext cx="1103086" cy="435428"/>
          </a:xfrm>
          <a:custGeom>
            <a:avLst/>
            <a:gdLst>
              <a:gd name="connsiteX0" fmla="*/ 0 w 1103086"/>
              <a:gd name="connsiteY0" fmla="*/ 0 h 435428"/>
              <a:gd name="connsiteX1" fmla="*/ 551543 w 1103086"/>
              <a:gd name="connsiteY1" fmla="*/ 87086 h 435428"/>
              <a:gd name="connsiteX2" fmla="*/ 1103086 w 1103086"/>
              <a:gd name="connsiteY2" fmla="*/ 435428 h 435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3086" h="435428">
                <a:moveTo>
                  <a:pt x="0" y="0"/>
                </a:moveTo>
                <a:cubicBezTo>
                  <a:pt x="183847" y="7257"/>
                  <a:pt x="367695" y="14515"/>
                  <a:pt x="551543" y="87086"/>
                </a:cubicBezTo>
                <a:cubicBezTo>
                  <a:pt x="735391" y="159657"/>
                  <a:pt x="919238" y="297542"/>
                  <a:pt x="1103086" y="435428"/>
                </a:cubicBezTo>
              </a:path>
            </a:pathLst>
          </a:custGeom>
          <a:noFill/>
          <a:ln>
            <a:solidFill>
              <a:schemeClr val="accent5"/>
            </a:solidFill>
            <a:prstDash val="sysDot"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フリーフォーム 44"/>
          <p:cNvSpPr/>
          <p:nvPr userDrawn="1"/>
        </p:nvSpPr>
        <p:spPr>
          <a:xfrm>
            <a:off x="5580743" y="3211286"/>
            <a:ext cx="1161143" cy="420914"/>
          </a:xfrm>
          <a:custGeom>
            <a:avLst/>
            <a:gdLst>
              <a:gd name="connsiteX0" fmla="*/ 0 w 1161143"/>
              <a:gd name="connsiteY0" fmla="*/ 0 h 420914"/>
              <a:gd name="connsiteX1" fmla="*/ 653143 w 1161143"/>
              <a:gd name="connsiteY1" fmla="*/ 101600 h 420914"/>
              <a:gd name="connsiteX2" fmla="*/ 1161143 w 1161143"/>
              <a:gd name="connsiteY2" fmla="*/ 420914 h 420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1143" h="420914">
                <a:moveTo>
                  <a:pt x="0" y="0"/>
                </a:moveTo>
                <a:cubicBezTo>
                  <a:pt x="229809" y="15724"/>
                  <a:pt x="459619" y="31448"/>
                  <a:pt x="653143" y="101600"/>
                </a:cubicBezTo>
                <a:cubicBezTo>
                  <a:pt x="846667" y="171752"/>
                  <a:pt x="1003905" y="296333"/>
                  <a:pt x="1161143" y="420914"/>
                </a:cubicBezTo>
              </a:path>
            </a:pathLst>
          </a:custGeom>
          <a:noFill/>
          <a:ln>
            <a:solidFill>
              <a:schemeClr val="accent6"/>
            </a:solidFill>
            <a:prstDash val="sysDot"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フリーフォーム 45"/>
          <p:cNvSpPr/>
          <p:nvPr userDrawn="1"/>
        </p:nvSpPr>
        <p:spPr>
          <a:xfrm>
            <a:off x="11990522" y="7765143"/>
            <a:ext cx="957943" cy="190941"/>
          </a:xfrm>
          <a:custGeom>
            <a:avLst/>
            <a:gdLst>
              <a:gd name="connsiteX0" fmla="*/ 957943 w 957943"/>
              <a:gd name="connsiteY0" fmla="*/ 87086 h 190941"/>
              <a:gd name="connsiteX1" fmla="*/ 478972 w 957943"/>
              <a:gd name="connsiteY1" fmla="*/ 188686 h 190941"/>
              <a:gd name="connsiteX2" fmla="*/ 0 w 957943"/>
              <a:gd name="connsiteY2" fmla="*/ 0 h 190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7943" h="190941">
                <a:moveTo>
                  <a:pt x="957943" y="87086"/>
                </a:moveTo>
                <a:cubicBezTo>
                  <a:pt x="798286" y="145143"/>
                  <a:pt x="638629" y="203200"/>
                  <a:pt x="478972" y="188686"/>
                </a:cubicBezTo>
                <a:cubicBezTo>
                  <a:pt x="319315" y="174172"/>
                  <a:pt x="159657" y="87086"/>
                  <a:pt x="0" y="0"/>
                </a:cubicBezTo>
              </a:path>
            </a:pathLst>
          </a:custGeom>
          <a:noFill/>
          <a:ln>
            <a:solidFill>
              <a:schemeClr val="accent2"/>
            </a:solidFill>
            <a:prstDash val="sysDot"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図プレースホルダー 7"/>
          <p:cNvSpPr>
            <a:spLocks noGrp="1"/>
          </p:cNvSpPr>
          <p:nvPr userDrawn="1">
            <p:ph type="pic" sz="quarter" idx="17" hasCustomPrompt="1"/>
          </p:nvPr>
        </p:nvSpPr>
        <p:spPr>
          <a:xfrm>
            <a:off x="8823370" y="2961522"/>
            <a:ext cx="667049" cy="667049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8" name="図プレースホルダー 7"/>
          <p:cNvSpPr>
            <a:spLocks noGrp="1"/>
          </p:cNvSpPr>
          <p:nvPr userDrawn="1">
            <p:ph type="pic" sz="quarter" idx="35" hasCustomPrompt="1"/>
          </p:nvPr>
        </p:nvSpPr>
        <p:spPr>
          <a:xfrm>
            <a:off x="10896203" y="4197879"/>
            <a:ext cx="667049" cy="667049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9" name="図プレースホルダー 7"/>
          <p:cNvSpPr>
            <a:spLocks noGrp="1"/>
          </p:cNvSpPr>
          <p:nvPr userDrawn="1">
            <p:ph type="pic" sz="quarter" idx="36" hasCustomPrompt="1"/>
          </p:nvPr>
        </p:nvSpPr>
        <p:spPr>
          <a:xfrm>
            <a:off x="10896203" y="6530597"/>
            <a:ext cx="667049" cy="667049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50" name="図プレースホルダー 7"/>
          <p:cNvSpPr>
            <a:spLocks noGrp="1"/>
          </p:cNvSpPr>
          <p:nvPr userDrawn="1">
            <p:ph type="pic" sz="quarter" idx="37" hasCustomPrompt="1"/>
          </p:nvPr>
        </p:nvSpPr>
        <p:spPr>
          <a:xfrm>
            <a:off x="8823370" y="7787538"/>
            <a:ext cx="667049" cy="667049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51" name="図プレースホルダー 7"/>
          <p:cNvSpPr>
            <a:spLocks noGrp="1"/>
          </p:cNvSpPr>
          <p:nvPr userDrawn="1">
            <p:ph type="pic" sz="quarter" idx="38" hasCustomPrompt="1"/>
          </p:nvPr>
        </p:nvSpPr>
        <p:spPr>
          <a:xfrm>
            <a:off x="6772410" y="6530597"/>
            <a:ext cx="667049" cy="667049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52" name="図プレースホルダー 7"/>
          <p:cNvSpPr>
            <a:spLocks noGrp="1"/>
          </p:cNvSpPr>
          <p:nvPr userDrawn="1">
            <p:ph type="pic" sz="quarter" idx="39" hasCustomPrompt="1"/>
          </p:nvPr>
        </p:nvSpPr>
        <p:spPr>
          <a:xfrm>
            <a:off x="6772410" y="4197879"/>
            <a:ext cx="667049" cy="667049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53" name="テキスト プレースホルダー 6"/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7714991" y="4659086"/>
            <a:ext cx="2851409" cy="2162627"/>
          </a:xfrm>
        </p:spPr>
        <p:txBody>
          <a:bodyPr anchor="ctr">
            <a:noAutofit/>
          </a:bodyPr>
          <a:lstStyle>
            <a:lvl1pPr algn="ctr">
              <a:defRPr sz="3600" i="0" baseline="0">
                <a:solidFill>
                  <a:schemeClr val="bg1"/>
                </a:solidFill>
                <a:latin typeface="Route 159 Light" pitchFamily="50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68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00"/>
                            </p:stCondLst>
                            <p:childTnLst>
                              <p:par>
                                <p:cTn id="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00"/>
                            </p:stCondLst>
                            <p:childTnLst>
                              <p:par>
                                <p:cTn id="5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900"/>
                            </p:stCondLst>
                            <p:childTnLst>
                              <p:par>
                                <p:cTn id="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400"/>
                            </p:stCondLst>
                            <p:childTnLst>
                              <p:par>
                                <p:cTn id="7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900"/>
                            </p:stCondLst>
                            <p:childTnLst>
                              <p:par>
                                <p:cTn id="8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4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900"/>
                            </p:stCondLst>
                            <p:childTnLst>
                              <p:par>
                                <p:cTn id="10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750"/>
                            </p:stCondLst>
                            <p:childTnLst>
                              <p:par>
                                <p:cTn id="12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35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7850"/>
                            </p:stCondLst>
                            <p:childTnLst>
                              <p:par>
                                <p:cTn id="136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8600"/>
                            </p:stCondLst>
                            <p:childTnLst>
                              <p:par>
                                <p:cTn id="14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92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9700"/>
                            </p:stCondLst>
                            <p:childTnLst>
                              <p:par>
                                <p:cTn id="153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450"/>
                            </p:stCondLst>
                            <p:childTnLst>
                              <p:par>
                                <p:cTn id="15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105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1550"/>
                            </p:stCondLst>
                            <p:childTnLst>
                              <p:par>
                                <p:cTn id="170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2300"/>
                            </p:stCondLst>
                            <p:childTnLst>
                              <p:par>
                                <p:cTn id="17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2900"/>
                            </p:stCondLst>
                            <p:childTnLst>
                              <p:par>
                                <p:cTn id="1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3400"/>
                            </p:stCondLst>
                            <p:childTnLst>
                              <p:par>
                                <p:cTn id="187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4150"/>
                            </p:stCondLst>
                            <p:childTnLst>
                              <p:par>
                                <p:cTn id="19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4750"/>
                            </p:stCondLst>
                            <p:childTnLst>
                              <p:par>
                                <p:cTn id="2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2" grpId="0" animBg="1"/>
      <p:bldP spid="13" grpId="0" animBg="1"/>
      <p:bldP spid="14" grpId="0" animBg="1"/>
      <p:bldP spid="11" grpId="0" animBg="1"/>
      <p:bldP spid="10" grpId="0" animBg="1"/>
      <p:bldP spid="9" grpId="0" animBg="1"/>
      <p:bldP spid="5" grpId="0" animBg="1"/>
      <p:bldP spid="16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animBg="1"/>
      <p:bldP spid="2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animBg="1"/>
      <p:bldP spid="25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animBg="1"/>
      <p:bldP spid="3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animBg="1"/>
      <p:bldP spid="3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animBg="1"/>
      <p:bldP spid="39" grpId="0" animBg="1"/>
      <p:bldP spid="41" grpId="0" animBg="1"/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1" grpId="0"/>
      <p:bldP spid="52" grpId="0"/>
      <p:bldP spid="5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正方形/長方形 23"/>
          <p:cNvSpPr/>
          <p:nvPr userDrawn="1"/>
        </p:nvSpPr>
        <p:spPr>
          <a:xfrm>
            <a:off x="0" y="5160785"/>
            <a:ext cx="7773622" cy="27391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6" name="正方形/長方形 35"/>
          <p:cNvSpPr/>
          <p:nvPr userDrawn="1"/>
        </p:nvSpPr>
        <p:spPr>
          <a:xfrm>
            <a:off x="0" y="2421624"/>
            <a:ext cx="7773622" cy="27391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6" name="正方形/長方形 25"/>
          <p:cNvSpPr/>
          <p:nvPr userDrawn="1"/>
        </p:nvSpPr>
        <p:spPr>
          <a:xfrm>
            <a:off x="10512792" y="5160783"/>
            <a:ext cx="7773621" cy="27391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4" name="直角三角形 33"/>
          <p:cNvSpPr/>
          <p:nvPr userDrawn="1"/>
        </p:nvSpPr>
        <p:spPr>
          <a:xfrm rot="13500000">
            <a:off x="9713304" y="5561922"/>
            <a:ext cx="1936884" cy="1936884"/>
          </a:xfrm>
          <a:prstGeom prst="rtTriangle">
            <a:avLst/>
          </a:prstGeom>
          <a:solidFill>
            <a:schemeClr val="accent2">
              <a:lumMod val="75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accent6"/>
              </a:solidFill>
            </a:endParaRPr>
          </a:p>
        </p:txBody>
      </p:sp>
      <p:sp>
        <p:nvSpPr>
          <p:cNvPr id="25" name="正方形/長方形 24"/>
          <p:cNvSpPr/>
          <p:nvPr userDrawn="1"/>
        </p:nvSpPr>
        <p:spPr>
          <a:xfrm>
            <a:off x="10512791" y="2421618"/>
            <a:ext cx="7773621" cy="27391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3" name="直角三角形 32"/>
          <p:cNvSpPr/>
          <p:nvPr userDrawn="1"/>
        </p:nvSpPr>
        <p:spPr>
          <a:xfrm rot="13500000">
            <a:off x="9713304" y="2822754"/>
            <a:ext cx="1936884" cy="1936884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accent6"/>
              </a:solidFill>
            </a:endParaRPr>
          </a:p>
        </p:txBody>
      </p:sp>
      <p:sp>
        <p:nvSpPr>
          <p:cNvPr id="30" name="直角三角形 29"/>
          <p:cNvSpPr/>
          <p:nvPr userDrawn="1"/>
        </p:nvSpPr>
        <p:spPr>
          <a:xfrm rot="2700000">
            <a:off x="6638095" y="5561922"/>
            <a:ext cx="1936884" cy="1936884"/>
          </a:xfrm>
          <a:prstGeom prst="rtTriangle">
            <a:avLst/>
          </a:prstGeom>
          <a:solidFill>
            <a:schemeClr val="accent3">
              <a:lumMod val="75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accent6"/>
              </a:solidFill>
            </a:endParaRPr>
          </a:p>
        </p:txBody>
      </p:sp>
      <p:sp>
        <p:nvSpPr>
          <p:cNvPr id="29" name="直角三角形 28"/>
          <p:cNvSpPr/>
          <p:nvPr userDrawn="1"/>
        </p:nvSpPr>
        <p:spPr>
          <a:xfrm rot="2700000">
            <a:off x="6638095" y="2822754"/>
            <a:ext cx="1936884" cy="1936884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accent6"/>
              </a:solidFill>
            </a:endParaRPr>
          </a:p>
        </p:txBody>
      </p:sp>
      <p:sp>
        <p:nvSpPr>
          <p:cNvPr id="9" name="直角三角形 8"/>
          <p:cNvSpPr/>
          <p:nvPr userDrawn="1"/>
        </p:nvSpPr>
        <p:spPr>
          <a:xfrm rot="2700000">
            <a:off x="6805180" y="2822762"/>
            <a:ext cx="1936884" cy="1936884"/>
          </a:xfrm>
          <a:prstGeom prst="rtTriangle">
            <a:avLst/>
          </a:prstGeom>
          <a:solidFill>
            <a:schemeClr val="accent5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accent6"/>
              </a:solidFill>
            </a:endParaRPr>
          </a:p>
        </p:txBody>
      </p:sp>
      <p:sp>
        <p:nvSpPr>
          <p:cNvPr id="5" name="直角三角形 4"/>
          <p:cNvSpPr/>
          <p:nvPr userDrawn="1"/>
        </p:nvSpPr>
        <p:spPr>
          <a:xfrm rot="13500000">
            <a:off x="6805180" y="2822762"/>
            <a:ext cx="1936884" cy="1936884"/>
          </a:xfrm>
          <a:prstGeom prst="rtTriangl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直角三角形 9"/>
          <p:cNvSpPr/>
          <p:nvPr userDrawn="1"/>
        </p:nvSpPr>
        <p:spPr>
          <a:xfrm rot="2700000">
            <a:off x="9544349" y="2822760"/>
            <a:ext cx="1936884" cy="1936884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1" name="直角三角形 10"/>
          <p:cNvSpPr/>
          <p:nvPr userDrawn="1"/>
        </p:nvSpPr>
        <p:spPr>
          <a:xfrm rot="13500000">
            <a:off x="9544349" y="2822760"/>
            <a:ext cx="1936884" cy="1936884"/>
          </a:xfrm>
          <a:prstGeom prst="rtTriangle">
            <a:avLst/>
          </a:prstGeom>
          <a:solidFill>
            <a:schemeClr val="accent1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2" name="直角三角形 11"/>
          <p:cNvSpPr/>
          <p:nvPr userDrawn="1"/>
        </p:nvSpPr>
        <p:spPr>
          <a:xfrm rot="13500000">
            <a:off x="6805179" y="5561931"/>
            <a:ext cx="1936884" cy="1936884"/>
          </a:xfrm>
          <a:prstGeom prst="rtTriangl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3" name="直角三角形 12"/>
          <p:cNvSpPr/>
          <p:nvPr userDrawn="1"/>
        </p:nvSpPr>
        <p:spPr>
          <a:xfrm rot="2700000">
            <a:off x="6805179" y="5561931"/>
            <a:ext cx="1936884" cy="1936884"/>
          </a:xfrm>
          <a:prstGeom prst="rtTriangle">
            <a:avLst/>
          </a:prstGeom>
          <a:solidFill>
            <a:schemeClr val="accent3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4" name="直角三角形 13"/>
          <p:cNvSpPr/>
          <p:nvPr userDrawn="1"/>
        </p:nvSpPr>
        <p:spPr>
          <a:xfrm rot="2700000">
            <a:off x="9544348" y="5561929"/>
            <a:ext cx="1936884" cy="1936884"/>
          </a:xfrm>
          <a:prstGeom prst="rt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5" name="直角三角形 14"/>
          <p:cNvSpPr/>
          <p:nvPr userDrawn="1"/>
        </p:nvSpPr>
        <p:spPr>
          <a:xfrm rot="13500000">
            <a:off x="9544348" y="5561929"/>
            <a:ext cx="1936884" cy="1936884"/>
          </a:xfrm>
          <a:prstGeom prst="rtTriangle">
            <a:avLst/>
          </a:prstGeom>
          <a:solidFill>
            <a:schemeClr val="accent2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9" name="テキスト プレースホルダー 18"/>
          <p:cNvSpPr>
            <a:spLocks noGrp="1"/>
          </p:cNvSpPr>
          <p:nvPr>
            <p:ph type="body" sz="quarter" idx="14" hasCustomPrompt="1"/>
          </p:nvPr>
        </p:nvSpPr>
        <p:spPr>
          <a:xfrm>
            <a:off x="7233871" y="2981577"/>
            <a:ext cx="1079500" cy="1619250"/>
          </a:xfrm>
        </p:spPr>
        <p:txBody>
          <a:bodyPr anchor="ctr">
            <a:noAutofit/>
          </a:bodyPr>
          <a:lstStyle>
            <a:lvl1pPr algn="ctr">
              <a:defRPr sz="9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20" name="テキスト プレースホルダー 18"/>
          <p:cNvSpPr>
            <a:spLocks noGrp="1"/>
          </p:cNvSpPr>
          <p:nvPr>
            <p:ph type="body" sz="quarter" idx="15" hasCustomPrompt="1"/>
          </p:nvPr>
        </p:nvSpPr>
        <p:spPr>
          <a:xfrm>
            <a:off x="9973040" y="2981577"/>
            <a:ext cx="1079500" cy="1619250"/>
          </a:xfrm>
        </p:spPr>
        <p:txBody>
          <a:bodyPr anchor="ctr">
            <a:noAutofit/>
          </a:bodyPr>
          <a:lstStyle>
            <a:lvl1pPr algn="ctr">
              <a:defRPr sz="9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21" name="テキスト プレースホルダー 18"/>
          <p:cNvSpPr>
            <a:spLocks noGrp="1"/>
          </p:cNvSpPr>
          <p:nvPr>
            <p:ph type="body" sz="quarter" idx="16" hasCustomPrompt="1"/>
          </p:nvPr>
        </p:nvSpPr>
        <p:spPr>
          <a:xfrm>
            <a:off x="7233872" y="5720746"/>
            <a:ext cx="1079500" cy="1619250"/>
          </a:xfrm>
        </p:spPr>
        <p:txBody>
          <a:bodyPr anchor="ctr">
            <a:noAutofit/>
          </a:bodyPr>
          <a:lstStyle>
            <a:lvl1pPr algn="ctr">
              <a:defRPr sz="9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22" name="テキスト プレースホルダー 18"/>
          <p:cNvSpPr>
            <a:spLocks noGrp="1"/>
          </p:cNvSpPr>
          <p:nvPr>
            <p:ph type="body" sz="quarter" idx="17" hasCustomPrompt="1"/>
          </p:nvPr>
        </p:nvSpPr>
        <p:spPr>
          <a:xfrm>
            <a:off x="9973041" y="5720746"/>
            <a:ext cx="1079500" cy="1619250"/>
          </a:xfrm>
        </p:spPr>
        <p:txBody>
          <a:bodyPr anchor="ctr">
            <a:noAutofit/>
          </a:bodyPr>
          <a:lstStyle>
            <a:lvl1pPr algn="ctr">
              <a:defRPr sz="9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49" name="テキスト プレースホルダー 48"/>
          <p:cNvSpPr>
            <a:spLocks noGrp="1"/>
          </p:cNvSpPr>
          <p:nvPr>
            <p:ph type="body" sz="quarter" idx="18" hasCustomPrompt="1"/>
          </p:nvPr>
        </p:nvSpPr>
        <p:spPr>
          <a:xfrm>
            <a:off x="626300" y="2538669"/>
            <a:ext cx="5361141" cy="2505075"/>
          </a:xfrm>
        </p:spPr>
        <p:txBody>
          <a:bodyPr anchor="ctr">
            <a:normAutofit/>
          </a:bodyPr>
          <a:lstStyle>
            <a:lvl1pPr marL="342900" indent="-342900">
              <a:buClr>
                <a:schemeClr val="accent5"/>
              </a:buClr>
              <a:buFont typeface="Wingdings" panose="05000000000000000000" pitchFamily="2" charset="2"/>
              <a:buChar char="l"/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Item 1</a:t>
            </a:r>
          </a:p>
          <a:p>
            <a:pPr lvl="0"/>
            <a:r>
              <a:rPr kumimoji="1" lang="en-US" altLang="ja-JP" dirty="0"/>
              <a:t>Item 2</a:t>
            </a:r>
            <a:endParaRPr kumimoji="1" lang="ja-JP" altLang="en-US" dirty="0"/>
          </a:p>
        </p:txBody>
      </p:sp>
      <p:sp>
        <p:nvSpPr>
          <p:cNvPr id="50" name="テキスト プレースホルダー 48"/>
          <p:cNvSpPr>
            <a:spLocks noGrp="1"/>
          </p:cNvSpPr>
          <p:nvPr>
            <p:ph type="body" sz="quarter" idx="19" hasCustomPrompt="1"/>
          </p:nvPr>
        </p:nvSpPr>
        <p:spPr>
          <a:xfrm>
            <a:off x="625965" y="5277830"/>
            <a:ext cx="5361141" cy="2505075"/>
          </a:xfrm>
        </p:spPr>
        <p:txBody>
          <a:bodyPr anchor="ctr">
            <a:normAutofit/>
          </a:bodyPr>
          <a:lstStyle>
            <a:lvl1pPr marL="342900" indent="-342900">
              <a:buClr>
                <a:schemeClr val="accent3"/>
              </a:buClr>
              <a:buFont typeface="Wingdings" panose="05000000000000000000" pitchFamily="2" charset="2"/>
              <a:buChar char="l"/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Item 1</a:t>
            </a:r>
          </a:p>
          <a:p>
            <a:pPr lvl="0"/>
            <a:r>
              <a:rPr kumimoji="1" lang="en-US" altLang="ja-JP" dirty="0"/>
              <a:t>Item 2</a:t>
            </a:r>
            <a:endParaRPr kumimoji="1" lang="ja-JP" altLang="en-US" dirty="0"/>
          </a:p>
        </p:txBody>
      </p:sp>
      <p:sp>
        <p:nvSpPr>
          <p:cNvPr id="51" name="テキスト プレースホルダー 48"/>
          <p:cNvSpPr>
            <a:spLocks noGrp="1"/>
          </p:cNvSpPr>
          <p:nvPr>
            <p:ph type="body" sz="quarter" idx="20" hasCustomPrompt="1"/>
          </p:nvPr>
        </p:nvSpPr>
        <p:spPr>
          <a:xfrm>
            <a:off x="12114295" y="2538668"/>
            <a:ext cx="5435004" cy="2505075"/>
          </a:xfrm>
        </p:spPr>
        <p:txBody>
          <a:bodyPr anchor="ctr">
            <a:normAutofit/>
          </a:bodyPr>
          <a:lstStyle>
            <a:lvl1pPr marL="342900" indent="-342900">
              <a:buClr>
                <a:schemeClr val="accent1"/>
              </a:buClr>
              <a:buFont typeface="Wingdings" panose="05000000000000000000" pitchFamily="2" charset="2"/>
              <a:buChar char="l"/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Item 1</a:t>
            </a:r>
          </a:p>
          <a:p>
            <a:pPr lvl="0"/>
            <a:r>
              <a:rPr kumimoji="1" lang="en-US" altLang="ja-JP" dirty="0"/>
              <a:t>Item 2</a:t>
            </a:r>
            <a:endParaRPr kumimoji="1" lang="ja-JP" altLang="en-US" dirty="0"/>
          </a:p>
        </p:txBody>
      </p:sp>
      <p:sp>
        <p:nvSpPr>
          <p:cNvPr id="52" name="テキスト プレースホルダー 48"/>
          <p:cNvSpPr>
            <a:spLocks noGrp="1"/>
          </p:cNvSpPr>
          <p:nvPr>
            <p:ph type="body" sz="quarter" idx="21" hasCustomPrompt="1"/>
          </p:nvPr>
        </p:nvSpPr>
        <p:spPr>
          <a:xfrm>
            <a:off x="12113960" y="5277829"/>
            <a:ext cx="5435004" cy="2505075"/>
          </a:xfrm>
        </p:spPr>
        <p:txBody>
          <a:bodyPr anchor="ctr">
            <a:normAutofit/>
          </a:bodyPr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l"/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Item 1</a:t>
            </a:r>
          </a:p>
          <a:p>
            <a:pPr lvl="0"/>
            <a:r>
              <a:rPr kumimoji="1" lang="en-US" altLang="ja-JP" dirty="0"/>
              <a:t>Item 2</a:t>
            </a:r>
            <a:endParaRPr kumimoji="1" lang="ja-JP" altLang="en-US" dirty="0"/>
          </a:p>
        </p:txBody>
      </p:sp>
      <p:sp>
        <p:nvSpPr>
          <p:cNvPr id="53" name="正方形/長方形 52"/>
          <p:cNvSpPr/>
          <p:nvPr userDrawn="1"/>
        </p:nvSpPr>
        <p:spPr>
          <a:xfrm>
            <a:off x="0" y="2421624"/>
            <a:ext cx="526093" cy="27391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54" name="正方形/長方形 53"/>
          <p:cNvSpPr/>
          <p:nvPr userDrawn="1"/>
        </p:nvSpPr>
        <p:spPr>
          <a:xfrm>
            <a:off x="-1" y="5160792"/>
            <a:ext cx="526093" cy="27391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55" name="正方形/長方形 54"/>
          <p:cNvSpPr/>
          <p:nvPr userDrawn="1"/>
        </p:nvSpPr>
        <p:spPr>
          <a:xfrm>
            <a:off x="17760321" y="2421612"/>
            <a:ext cx="526093" cy="27391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56" name="正方形/長方形 55"/>
          <p:cNvSpPr/>
          <p:nvPr userDrawn="1"/>
        </p:nvSpPr>
        <p:spPr>
          <a:xfrm>
            <a:off x="17760320" y="5160780"/>
            <a:ext cx="526093" cy="27391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57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1078310" y="8292507"/>
            <a:ext cx="16200313" cy="1003893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8" name="正方形/長方形 57"/>
          <p:cNvSpPr/>
          <p:nvPr userDrawn="1"/>
        </p:nvSpPr>
        <p:spPr>
          <a:xfrm>
            <a:off x="1222326" y="8148492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853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6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7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250"/>
                            </p:stCondLst>
                            <p:childTnLst>
                              <p:par>
                                <p:cTn id="7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75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25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750"/>
                            </p:stCondLst>
                            <p:childTnLst>
                              <p:par>
                                <p:cTn id="1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000"/>
                            </p:stCondLst>
                            <p:childTnLst>
                              <p:par>
                                <p:cTn id="122" presetID="2" presetClass="entr" presetSubtype="8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6" grpId="0" animBg="1"/>
      <p:bldP spid="26" grpId="0" animBg="1"/>
      <p:bldP spid="34" grpId="0" animBg="1"/>
      <p:bldP spid="25" grpId="0" animBg="1"/>
      <p:bldP spid="33" grpId="0" animBg="1"/>
      <p:bldP spid="30" grpId="0" animBg="1"/>
      <p:bldP spid="29" grpId="0" animBg="1"/>
      <p:bldP spid="9" grpId="0" animBg="1"/>
      <p:bldP spid="5" grpId="0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>
        <p:tmplLst>
          <p:tmpl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0" grpId="0">
        <p:tmplLst>
          <p:tmpl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>
        <p:tmplLst>
          <p:tmpl>
            <p:tnLst>
              <p:par>
                <p:cTn presetID="2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>
        <p:tmplLst>
          <p:tmpl>
            <p:tnLst>
              <p:par>
                <p:cTn presetID="2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54" grpId="0" animBg="1"/>
      <p:bldP spid="55" grpId="0" animBg="1"/>
      <p:bldP spid="56" grpId="0" animBg="1"/>
      <p:bldP spid="57" grpId="0" build="allAtOnce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animBg="1"/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ドーナツ 8"/>
          <p:cNvSpPr/>
          <p:nvPr userDrawn="1"/>
        </p:nvSpPr>
        <p:spPr>
          <a:xfrm>
            <a:off x="6262886" y="2738663"/>
            <a:ext cx="5760642" cy="5769284"/>
          </a:xfrm>
          <a:prstGeom prst="donut">
            <a:avLst>
              <a:gd name="adj" fmla="val 8728"/>
            </a:avLst>
          </a:prstGeom>
          <a:solidFill>
            <a:schemeClr val="bg1">
              <a:lumMod val="95000"/>
            </a:schemeClr>
          </a:solidFill>
          <a:ln w="762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0" name="アーチ 6"/>
          <p:cNvSpPr/>
          <p:nvPr userDrawn="1"/>
        </p:nvSpPr>
        <p:spPr>
          <a:xfrm>
            <a:off x="9178776" y="2738663"/>
            <a:ext cx="2844750" cy="3158992"/>
          </a:xfrm>
          <a:custGeom>
            <a:avLst/>
            <a:gdLst/>
            <a:ahLst/>
            <a:cxnLst/>
            <a:rect l="l" t="t" r="r" b="b"/>
            <a:pathLst>
              <a:path w="2844750" h="3158992">
                <a:moveTo>
                  <a:pt x="0" y="0"/>
                </a:moveTo>
                <a:cubicBezTo>
                  <a:pt x="766552" y="20660"/>
                  <a:pt x="1499688" y="342349"/>
                  <a:pt x="2035609" y="903232"/>
                </a:cubicBezTo>
                <a:cubicBezTo>
                  <a:pt x="2555046" y="1446863"/>
                  <a:pt x="2841583" y="2165348"/>
                  <a:pt x="2844558" y="2907144"/>
                </a:cubicBezTo>
                <a:lnTo>
                  <a:pt x="2844750" y="2907144"/>
                </a:lnTo>
                <a:lnTo>
                  <a:pt x="2844567" y="2907327"/>
                </a:lnTo>
                <a:cubicBezTo>
                  <a:pt x="2844742" y="2908528"/>
                  <a:pt x="2844746" y="2909731"/>
                  <a:pt x="2844750" y="2910933"/>
                </a:cubicBezTo>
                <a:lnTo>
                  <a:pt x="2840961" y="2910933"/>
                </a:lnTo>
                <a:lnTo>
                  <a:pt x="2592902" y="3158992"/>
                </a:lnTo>
                <a:lnTo>
                  <a:pt x="2344843" y="2910933"/>
                </a:lnTo>
                <a:lnTo>
                  <a:pt x="2342765" y="2910933"/>
                </a:lnTo>
                <a:lnTo>
                  <a:pt x="2342652" y="2908742"/>
                </a:lnTo>
                <a:lnTo>
                  <a:pt x="2341054" y="2907144"/>
                </a:lnTo>
                <a:lnTo>
                  <a:pt x="2342570" y="2907144"/>
                </a:lnTo>
                <a:cubicBezTo>
                  <a:pt x="2339408" y="2293718"/>
                  <a:pt x="2102129" y="1699740"/>
                  <a:pt x="1672540" y="1250142"/>
                </a:cubicBezTo>
                <a:cubicBezTo>
                  <a:pt x="1232013" y="789097"/>
                  <a:pt x="630616" y="523165"/>
                  <a:pt x="927" y="502769"/>
                </a:cubicBezTo>
                <a:lnTo>
                  <a:pt x="251847" y="251850"/>
                </a:lnTo>
                <a:lnTo>
                  <a:pt x="0" y="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38100" cmpd="sng">
            <a:solidFill>
              <a:srgbClr val="F7F7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1" name="アーチ 6"/>
          <p:cNvSpPr/>
          <p:nvPr userDrawn="1"/>
        </p:nvSpPr>
        <p:spPr>
          <a:xfrm rot="5400000">
            <a:off x="9021655" y="5506074"/>
            <a:ext cx="2844750" cy="3158992"/>
          </a:xfrm>
          <a:custGeom>
            <a:avLst/>
            <a:gdLst/>
            <a:ahLst/>
            <a:cxnLst/>
            <a:rect l="l" t="t" r="r" b="b"/>
            <a:pathLst>
              <a:path w="2844750" h="3158992">
                <a:moveTo>
                  <a:pt x="0" y="0"/>
                </a:moveTo>
                <a:cubicBezTo>
                  <a:pt x="766552" y="20660"/>
                  <a:pt x="1499688" y="342349"/>
                  <a:pt x="2035609" y="903232"/>
                </a:cubicBezTo>
                <a:cubicBezTo>
                  <a:pt x="2555046" y="1446863"/>
                  <a:pt x="2841583" y="2165348"/>
                  <a:pt x="2844558" y="2907144"/>
                </a:cubicBezTo>
                <a:lnTo>
                  <a:pt x="2844750" y="2907144"/>
                </a:lnTo>
                <a:lnTo>
                  <a:pt x="2844567" y="2907327"/>
                </a:lnTo>
                <a:cubicBezTo>
                  <a:pt x="2844742" y="2908528"/>
                  <a:pt x="2844746" y="2909731"/>
                  <a:pt x="2844750" y="2910933"/>
                </a:cubicBezTo>
                <a:lnTo>
                  <a:pt x="2840961" y="2910933"/>
                </a:lnTo>
                <a:lnTo>
                  <a:pt x="2592902" y="3158992"/>
                </a:lnTo>
                <a:lnTo>
                  <a:pt x="2344843" y="2910933"/>
                </a:lnTo>
                <a:lnTo>
                  <a:pt x="2342765" y="2910933"/>
                </a:lnTo>
                <a:lnTo>
                  <a:pt x="2342652" y="2908742"/>
                </a:lnTo>
                <a:lnTo>
                  <a:pt x="2341054" y="2907144"/>
                </a:lnTo>
                <a:lnTo>
                  <a:pt x="2342570" y="2907144"/>
                </a:lnTo>
                <a:cubicBezTo>
                  <a:pt x="2339408" y="2293718"/>
                  <a:pt x="2102129" y="1699740"/>
                  <a:pt x="1672540" y="1250142"/>
                </a:cubicBezTo>
                <a:cubicBezTo>
                  <a:pt x="1232013" y="789097"/>
                  <a:pt x="630616" y="523165"/>
                  <a:pt x="927" y="502769"/>
                </a:cubicBezTo>
                <a:lnTo>
                  <a:pt x="251847" y="251850"/>
                </a:lnTo>
                <a:lnTo>
                  <a:pt x="0" y="2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38100" cmpd="sng">
            <a:solidFill>
              <a:srgbClr val="F7F7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2" name="アーチ 6"/>
          <p:cNvSpPr/>
          <p:nvPr userDrawn="1"/>
        </p:nvSpPr>
        <p:spPr>
          <a:xfrm rot="10800000">
            <a:off x="6254245" y="5348952"/>
            <a:ext cx="2844750" cy="3158992"/>
          </a:xfrm>
          <a:custGeom>
            <a:avLst/>
            <a:gdLst/>
            <a:ahLst/>
            <a:cxnLst/>
            <a:rect l="l" t="t" r="r" b="b"/>
            <a:pathLst>
              <a:path w="2844750" h="3158992">
                <a:moveTo>
                  <a:pt x="0" y="0"/>
                </a:moveTo>
                <a:cubicBezTo>
                  <a:pt x="766552" y="20660"/>
                  <a:pt x="1499688" y="342349"/>
                  <a:pt x="2035609" y="903232"/>
                </a:cubicBezTo>
                <a:cubicBezTo>
                  <a:pt x="2555046" y="1446863"/>
                  <a:pt x="2841583" y="2165348"/>
                  <a:pt x="2844558" y="2907144"/>
                </a:cubicBezTo>
                <a:lnTo>
                  <a:pt x="2844750" y="2907144"/>
                </a:lnTo>
                <a:lnTo>
                  <a:pt x="2844567" y="2907327"/>
                </a:lnTo>
                <a:cubicBezTo>
                  <a:pt x="2844742" y="2908528"/>
                  <a:pt x="2844746" y="2909731"/>
                  <a:pt x="2844750" y="2910933"/>
                </a:cubicBezTo>
                <a:lnTo>
                  <a:pt x="2840961" y="2910933"/>
                </a:lnTo>
                <a:lnTo>
                  <a:pt x="2592902" y="3158992"/>
                </a:lnTo>
                <a:lnTo>
                  <a:pt x="2344843" y="2910933"/>
                </a:lnTo>
                <a:lnTo>
                  <a:pt x="2342765" y="2910933"/>
                </a:lnTo>
                <a:lnTo>
                  <a:pt x="2342652" y="2908742"/>
                </a:lnTo>
                <a:lnTo>
                  <a:pt x="2341054" y="2907144"/>
                </a:lnTo>
                <a:lnTo>
                  <a:pt x="2342570" y="2907144"/>
                </a:lnTo>
                <a:cubicBezTo>
                  <a:pt x="2339408" y="2293718"/>
                  <a:pt x="2102129" y="1699740"/>
                  <a:pt x="1672540" y="1250142"/>
                </a:cubicBezTo>
                <a:cubicBezTo>
                  <a:pt x="1232013" y="789097"/>
                  <a:pt x="630616" y="523165"/>
                  <a:pt x="927" y="502769"/>
                </a:cubicBezTo>
                <a:lnTo>
                  <a:pt x="251847" y="251850"/>
                </a:lnTo>
                <a:lnTo>
                  <a:pt x="0" y="2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38100" cmpd="sng">
            <a:solidFill>
              <a:srgbClr val="F7F7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3" name="アーチ 6"/>
          <p:cNvSpPr/>
          <p:nvPr userDrawn="1"/>
        </p:nvSpPr>
        <p:spPr>
          <a:xfrm rot="16200000">
            <a:off x="6411365" y="2580749"/>
            <a:ext cx="2844750" cy="3158992"/>
          </a:xfrm>
          <a:custGeom>
            <a:avLst/>
            <a:gdLst/>
            <a:ahLst/>
            <a:cxnLst/>
            <a:rect l="l" t="t" r="r" b="b"/>
            <a:pathLst>
              <a:path w="2844750" h="3158992">
                <a:moveTo>
                  <a:pt x="0" y="0"/>
                </a:moveTo>
                <a:cubicBezTo>
                  <a:pt x="766552" y="20660"/>
                  <a:pt x="1499688" y="342349"/>
                  <a:pt x="2035609" y="903232"/>
                </a:cubicBezTo>
                <a:cubicBezTo>
                  <a:pt x="2555046" y="1446863"/>
                  <a:pt x="2841583" y="2165348"/>
                  <a:pt x="2844558" y="2907144"/>
                </a:cubicBezTo>
                <a:lnTo>
                  <a:pt x="2844750" y="2907144"/>
                </a:lnTo>
                <a:lnTo>
                  <a:pt x="2844567" y="2907327"/>
                </a:lnTo>
                <a:cubicBezTo>
                  <a:pt x="2844742" y="2908528"/>
                  <a:pt x="2844746" y="2909731"/>
                  <a:pt x="2844750" y="2910933"/>
                </a:cubicBezTo>
                <a:lnTo>
                  <a:pt x="2840961" y="2910933"/>
                </a:lnTo>
                <a:lnTo>
                  <a:pt x="2592902" y="3158992"/>
                </a:lnTo>
                <a:lnTo>
                  <a:pt x="2344843" y="2910933"/>
                </a:lnTo>
                <a:lnTo>
                  <a:pt x="2342765" y="2910933"/>
                </a:lnTo>
                <a:lnTo>
                  <a:pt x="2342652" y="2908742"/>
                </a:lnTo>
                <a:lnTo>
                  <a:pt x="2341054" y="2907144"/>
                </a:lnTo>
                <a:lnTo>
                  <a:pt x="2342570" y="2907144"/>
                </a:lnTo>
                <a:cubicBezTo>
                  <a:pt x="2339408" y="2293718"/>
                  <a:pt x="2102129" y="1699740"/>
                  <a:pt x="1672540" y="1250142"/>
                </a:cubicBezTo>
                <a:cubicBezTo>
                  <a:pt x="1232013" y="789097"/>
                  <a:pt x="630616" y="523165"/>
                  <a:pt x="927" y="502769"/>
                </a:cubicBezTo>
                <a:lnTo>
                  <a:pt x="251847" y="251850"/>
                </a:lnTo>
                <a:lnTo>
                  <a:pt x="0" y="2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mpd="sng">
            <a:solidFill>
              <a:srgbClr val="F7F7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4" name="テキスト プレースホルダー 11"/>
          <p:cNvSpPr>
            <a:spLocks noGrp="1"/>
          </p:cNvSpPr>
          <p:nvPr>
            <p:ph type="body" sz="quarter" idx="31" hasCustomPrompt="1"/>
          </p:nvPr>
        </p:nvSpPr>
        <p:spPr>
          <a:xfrm>
            <a:off x="12158541" y="3702537"/>
            <a:ext cx="5490610" cy="1651134"/>
          </a:xfrm>
        </p:spPr>
        <p:txBody>
          <a:bodyPr anchor="t">
            <a:noAutofit/>
          </a:bodyPr>
          <a:lstStyle>
            <a:lvl1pPr algn="l">
              <a:lnSpc>
                <a:spcPct val="120000"/>
              </a:lnSpc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5" name="テキスト プレースホルダー 11"/>
          <p:cNvSpPr>
            <a:spLocks noGrp="1"/>
          </p:cNvSpPr>
          <p:nvPr>
            <p:ph type="body" sz="quarter" idx="32" hasCustomPrompt="1"/>
          </p:nvPr>
        </p:nvSpPr>
        <p:spPr>
          <a:xfrm>
            <a:off x="12158541" y="2776995"/>
            <a:ext cx="5490610" cy="773203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spc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6" name="テキスト プレースホルダー 11"/>
          <p:cNvSpPr>
            <a:spLocks noGrp="1"/>
          </p:cNvSpPr>
          <p:nvPr>
            <p:ph type="body" sz="quarter" idx="33" hasCustomPrompt="1"/>
          </p:nvPr>
        </p:nvSpPr>
        <p:spPr>
          <a:xfrm>
            <a:off x="12158541" y="6987902"/>
            <a:ext cx="5490610" cy="1651134"/>
          </a:xfrm>
        </p:spPr>
        <p:txBody>
          <a:bodyPr anchor="t">
            <a:noAutofit/>
          </a:bodyPr>
          <a:lstStyle>
            <a:lvl1pPr algn="l">
              <a:lnSpc>
                <a:spcPct val="120000"/>
              </a:lnSpc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7" name="テキスト プレースホルダー 11"/>
          <p:cNvSpPr>
            <a:spLocks noGrp="1"/>
          </p:cNvSpPr>
          <p:nvPr>
            <p:ph type="body" sz="quarter" idx="34" hasCustomPrompt="1"/>
          </p:nvPr>
        </p:nvSpPr>
        <p:spPr>
          <a:xfrm>
            <a:off x="12158541" y="6062360"/>
            <a:ext cx="5490610" cy="773203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spc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8" name="テキスト プレースホルダー 11"/>
          <p:cNvSpPr>
            <a:spLocks noGrp="1"/>
          </p:cNvSpPr>
          <p:nvPr>
            <p:ph type="body" sz="quarter" idx="35" hasCustomPrompt="1"/>
          </p:nvPr>
        </p:nvSpPr>
        <p:spPr>
          <a:xfrm>
            <a:off x="637261" y="3716588"/>
            <a:ext cx="5490610" cy="1651134"/>
          </a:xfrm>
        </p:spPr>
        <p:txBody>
          <a:bodyPr anchor="t">
            <a:noAutofit/>
          </a:bodyPr>
          <a:lstStyle>
            <a:lvl1pPr algn="r">
              <a:lnSpc>
                <a:spcPct val="120000"/>
              </a:lnSpc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36" hasCustomPrompt="1"/>
          </p:nvPr>
        </p:nvSpPr>
        <p:spPr>
          <a:xfrm>
            <a:off x="637261" y="2791046"/>
            <a:ext cx="5490610" cy="773203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spc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0" name="テキスト プレースホルダー 11"/>
          <p:cNvSpPr>
            <a:spLocks noGrp="1"/>
          </p:cNvSpPr>
          <p:nvPr>
            <p:ph type="body" sz="quarter" idx="37" hasCustomPrompt="1"/>
          </p:nvPr>
        </p:nvSpPr>
        <p:spPr>
          <a:xfrm>
            <a:off x="637261" y="7001953"/>
            <a:ext cx="5490610" cy="1651134"/>
          </a:xfrm>
        </p:spPr>
        <p:txBody>
          <a:bodyPr anchor="t">
            <a:noAutofit/>
          </a:bodyPr>
          <a:lstStyle>
            <a:lvl1pPr algn="r">
              <a:lnSpc>
                <a:spcPct val="120000"/>
              </a:lnSpc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1" name="テキスト プレースホルダー 11"/>
          <p:cNvSpPr>
            <a:spLocks noGrp="1"/>
          </p:cNvSpPr>
          <p:nvPr>
            <p:ph type="body" sz="quarter" idx="38" hasCustomPrompt="1"/>
          </p:nvPr>
        </p:nvSpPr>
        <p:spPr>
          <a:xfrm>
            <a:off x="637261" y="6076411"/>
            <a:ext cx="5490610" cy="773203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spc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2" name="テキスト プレースホルダー 11"/>
          <p:cNvSpPr>
            <a:spLocks noGrp="1"/>
          </p:cNvSpPr>
          <p:nvPr>
            <p:ph type="body" sz="quarter" idx="39" hasCustomPrompt="1"/>
          </p:nvPr>
        </p:nvSpPr>
        <p:spPr>
          <a:xfrm>
            <a:off x="6982966" y="5168139"/>
            <a:ext cx="4275474" cy="773203"/>
          </a:xfrm>
        </p:spPr>
        <p:txBody>
          <a:bodyPr anchor="ctr">
            <a:noAutofit/>
          </a:bodyPr>
          <a:lstStyle>
            <a:lvl1pPr algn="ctr">
              <a:lnSpc>
                <a:spcPct val="120000"/>
              </a:lnSpc>
              <a:defRPr sz="3200" spc="0">
                <a:solidFill>
                  <a:schemeClr val="tx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3" name="円/楕円 22"/>
          <p:cNvSpPr/>
          <p:nvPr userDrawn="1"/>
        </p:nvSpPr>
        <p:spPr>
          <a:xfrm>
            <a:off x="10444030" y="3322934"/>
            <a:ext cx="1350150" cy="1350150"/>
          </a:xfrm>
          <a:prstGeom prst="ellipse">
            <a:avLst/>
          </a:prstGeom>
          <a:solidFill>
            <a:schemeClr val="accent1"/>
          </a:solidFill>
          <a:ln w="76200" cmpd="sng">
            <a:solidFill>
              <a:srgbClr val="F7F7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図プレースホルダー 7"/>
          <p:cNvSpPr>
            <a:spLocks noGrp="1"/>
          </p:cNvSpPr>
          <p:nvPr>
            <p:ph type="pic" sz="quarter" idx="17" hasCustomPrompt="1"/>
          </p:nvPr>
        </p:nvSpPr>
        <p:spPr>
          <a:xfrm>
            <a:off x="10793062" y="3638606"/>
            <a:ext cx="684364" cy="684364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5" name="円/楕円 24"/>
          <p:cNvSpPr/>
          <p:nvPr userDrawn="1"/>
        </p:nvSpPr>
        <p:spPr>
          <a:xfrm>
            <a:off x="10448351" y="6688383"/>
            <a:ext cx="1350150" cy="1350150"/>
          </a:xfrm>
          <a:prstGeom prst="ellipse">
            <a:avLst/>
          </a:prstGeom>
          <a:solidFill>
            <a:schemeClr val="accent3"/>
          </a:solidFill>
          <a:ln w="76200" cmpd="sng">
            <a:solidFill>
              <a:srgbClr val="F7F7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図プレースホルダー 7"/>
          <p:cNvSpPr>
            <a:spLocks noGrp="1"/>
          </p:cNvSpPr>
          <p:nvPr>
            <p:ph type="pic" sz="quarter" idx="40" hasCustomPrompt="1"/>
          </p:nvPr>
        </p:nvSpPr>
        <p:spPr>
          <a:xfrm>
            <a:off x="10797383" y="7004055"/>
            <a:ext cx="684364" cy="684364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7" name="円/楕円 26"/>
          <p:cNvSpPr/>
          <p:nvPr userDrawn="1"/>
        </p:nvSpPr>
        <p:spPr>
          <a:xfrm>
            <a:off x="6543924" y="6688383"/>
            <a:ext cx="1350150" cy="1350150"/>
          </a:xfrm>
          <a:prstGeom prst="ellipse">
            <a:avLst/>
          </a:prstGeom>
          <a:solidFill>
            <a:schemeClr val="accent2"/>
          </a:solidFill>
          <a:ln w="76200" cmpd="sng">
            <a:solidFill>
              <a:srgbClr val="F7F7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図プレースホルダー 7"/>
          <p:cNvSpPr>
            <a:spLocks noGrp="1"/>
          </p:cNvSpPr>
          <p:nvPr>
            <p:ph type="pic" sz="quarter" idx="41" hasCustomPrompt="1"/>
          </p:nvPr>
        </p:nvSpPr>
        <p:spPr>
          <a:xfrm>
            <a:off x="6892956" y="7004055"/>
            <a:ext cx="684364" cy="684364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9" name="円/楕円 28"/>
          <p:cNvSpPr/>
          <p:nvPr userDrawn="1"/>
        </p:nvSpPr>
        <p:spPr>
          <a:xfrm>
            <a:off x="6543924" y="3322934"/>
            <a:ext cx="1350150" cy="1350150"/>
          </a:xfrm>
          <a:prstGeom prst="ellipse">
            <a:avLst/>
          </a:prstGeom>
          <a:solidFill>
            <a:schemeClr val="accent4"/>
          </a:solidFill>
          <a:ln w="76200" cmpd="sng">
            <a:solidFill>
              <a:srgbClr val="F7F7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図プレースホルダー 7"/>
          <p:cNvSpPr>
            <a:spLocks noGrp="1"/>
          </p:cNvSpPr>
          <p:nvPr>
            <p:ph type="pic" sz="quarter" idx="42" hasCustomPrompt="1"/>
          </p:nvPr>
        </p:nvSpPr>
        <p:spPr>
          <a:xfrm>
            <a:off x="6892956" y="3638606"/>
            <a:ext cx="684364" cy="684364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1" name="正方形/長方形 30"/>
          <p:cNvSpPr/>
          <p:nvPr userDrawn="1"/>
        </p:nvSpPr>
        <p:spPr>
          <a:xfrm>
            <a:off x="12264623" y="3620360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32" name="正方形/長方形 31"/>
          <p:cNvSpPr/>
          <p:nvPr userDrawn="1"/>
        </p:nvSpPr>
        <p:spPr>
          <a:xfrm>
            <a:off x="12264623" y="6888096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33" name="正方形/長方形 32"/>
          <p:cNvSpPr/>
          <p:nvPr userDrawn="1"/>
        </p:nvSpPr>
        <p:spPr>
          <a:xfrm>
            <a:off x="2773406" y="6909096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2773406" y="3613384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218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2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25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animBg="1"/>
      <p:bldP spid="24" grpId="0"/>
      <p:bldP spid="25" grpId="0" animBg="1"/>
      <p:bldP spid="26" grpId="0"/>
      <p:bldP spid="27" grpId="0" animBg="1"/>
      <p:bldP spid="28" grpId="0"/>
      <p:bldP spid="29" grpId="0" animBg="1"/>
      <p:bldP spid="30" grpId="0"/>
      <p:bldP spid="31" grpId="0" animBg="1"/>
      <p:bldP spid="32" grpId="0" animBg="1"/>
      <p:bldP spid="33" grpId="0" animBg="1"/>
      <p:bldP spid="34" grpId="0" animBg="1"/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ドーナツ 7"/>
          <p:cNvSpPr/>
          <p:nvPr userDrawn="1"/>
        </p:nvSpPr>
        <p:spPr>
          <a:xfrm>
            <a:off x="3792577" y="2171314"/>
            <a:ext cx="3264415" cy="3350811"/>
          </a:xfrm>
          <a:custGeom>
            <a:avLst/>
            <a:gdLst/>
            <a:ahLst/>
            <a:cxnLst/>
            <a:rect l="l" t="t" r="r" b="b"/>
            <a:pathLst>
              <a:path w="4542824" h="4663055">
                <a:moveTo>
                  <a:pt x="2261546" y="897181"/>
                </a:moveTo>
                <a:cubicBezTo>
                  <a:pt x="1457545" y="897181"/>
                  <a:pt x="805774" y="1548953"/>
                  <a:pt x="805774" y="2352954"/>
                </a:cubicBezTo>
                <a:cubicBezTo>
                  <a:pt x="805774" y="3156955"/>
                  <a:pt x="1457545" y="3808727"/>
                  <a:pt x="2261546" y="3808727"/>
                </a:cubicBezTo>
                <a:cubicBezTo>
                  <a:pt x="3065547" y="3808727"/>
                  <a:pt x="3717318" y="3156955"/>
                  <a:pt x="3717318" y="2352954"/>
                </a:cubicBezTo>
                <a:cubicBezTo>
                  <a:pt x="3717318" y="1548953"/>
                  <a:pt x="3065547" y="897181"/>
                  <a:pt x="2261546" y="897181"/>
                </a:cubicBezTo>
                <a:close/>
                <a:moveTo>
                  <a:pt x="2083603" y="0"/>
                </a:moveTo>
                <a:lnTo>
                  <a:pt x="2439490" y="0"/>
                </a:lnTo>
                <a:lnTo>
                  <a:pt x="2552136" y="521588"/>
                </a:lnTo>
                <a:cubicBezTo>
                  <a:pt x="2761893" y="554049"/>
                  <a:pt x="2959973" y="621739"/>
                  <a:pt x="3139530" y="719525"/>
                </a:cubicBezTo>
                <a:lnTo>
                  <a:pt x="3511289" y="397163"/>
                </a:lnTo>
                <a:lnTo>
                  <a:pt x="3795947" y="610765"/>
                </a:lnTo>
                <a:lnTo>
                  <a:pt x="3589001" y="1060760"/>
                </a:lnTo>
                <a:cubicBezTo>
                  <a:pt x="3709551" y="1180593"/>
                  <a:pt x="3811294" y="1318813"/>
                  <a:pt x="3892627" y="1469737"/>
                </a:cubicBezTo>
                <a:lnTo>
                  <a:pt x="4420433" y="1407493"/>
                </a:lnTo>
                <a:lnTo>
                  <a:pt x="4535785" y="1744167"/>
                </a:lnTo>
                <a:lnTo>
                  <a:pt x="4087115" y="2014817"/>
                </a:lnTo>
                <a:cubicBezTo>
                  <a:pt x="4107334" y="2124452"/>
                  <a:pt x="4117879" y="2237472"/>
                  <a:pt x="4117879" y="2352954"/>
                </a:cubicBezTo>
                <a:cubicBezTo>
                  <a:pt x="4117879" y="2452032"/>
                  <a:pt x="4110117" y="2549297"/>
                  <a:pt x="4092759" y="2643792"/>
                </a:cubicBezTo>
                <a:lnTo>
                  <a:pt x="4542824" y="2906675"/>
                </a:lnTo>
                <a:lnTo>
                  <a:pt x="4432244" y="3244947"/>
                </a:lnTo>
                <a:lnTo>
                  <a:pt x="3915713" y="3191427"/>
                </a:lnTo>
                <a:cubicBezTo>
                  <a:pt x="3824012" y="3376623"/>
                  <a:pt x="3700535" y="3543085"/>
                  <a:pt x="3553558" y="3685386"/>
                </a:cubicBezTo>
                <a:lnTo>
                  <a:pt x="3753170" y="4153716"/>
                </a:lnTo>
                <a:lnTo>
                  <a:pt x="3462615" y="4359224"/>
                </a:lnTo>
                <a:lnTo>
                  <a:pt x="3085858" y="4013486"/>
                </a:lnTo>
                <a:cubicBezTo>
                  <a:pt x="2918222" y="4098493"/>
                  <a:pt x="2735266" y="4156993"/>
                  <a:pt x="2542566" y="4185781"/>
                </a:cubicBezTo>
                <a:lnTo>
                  <a:pt x="2439490" y="4663055"/>
                </a:lnTo>
                <a:lnTo>
                  <a:pt x="2083603" y="4663055"/>
                </a:lnTo>
                <a:lnTo>
                  <a:pt x="1980528" y="4185781"/>
                </a:lnTo>
                <a:cubicBezTo>
                  <a:pt x="1772677" y="4154729"/>
                  <a:pt x="1576163" y="4089110"/>
                  <a:pt x="1398100" y="3992907"/>
                </a:cubicBezTo>
                <a:lnTo>
                  <a:pt x="997209" y="4340529"/>
                </a:lnTo>
                <a:lnTo>
                  <a:pt x="712552" y="4126927"/>
                </a:lnTo>
                <a:lnTo>
                  <a:pt x="934130" y="3645116"/>
                </a:lnTo>
                <a:cubicBezTo>
                  <a:pt x="803422" y="3515284"/>
                  <a:pt x="694564" y="3364073"/>
                  <a:pt x="609988" y="3198332"/>
                </a:cubicBezTo>
                <a:lnTo>
                  <a:pt x="124474" y="3255589"/>
                </a:lnTo>
                <a:lnTo>
                  <a:pt x="9121" y="2918915"/>
                </a:lnTo>
                <a:lnTo>
                  <a:pt x="432244" y="2663676"/>
                </a:lnTo>
                <a:cubicBezTo>
                  <a:pt x="414090" y="2562770"/>
                  <a:pt x="405215" y="2458899"/>
                  <a:pt x="405215" y="2352954"/>
                </a:cubicBezTo>
                <a:cubicBezTo>
                  <a:pt x="405215" y="2249178"/>
                  <a:pt x="413731" y="2147391"/>
                  <a:pt x="432435" y="2048643"/>
                </a:cubicBezTo>
                <a:lnTo>
                  <a:pt x="0" y="1796058"/>
                </a:lnTo>
                <a:lnTo>
                  <a:pt x="110581" y="1457787"/>
                </a:lnTo>
                <a:lnTo>
                  <a:pt x="609871" y="1509521"/>
                </a:lnTo>
                <a:cubicBezTo>
                  <a:pt x="701342" y="1326373"/>
                  <a:pt x="823934" y="1161680"/>
                  <a:pt x="969626" y="1020735"/>
                </a:cubicBezTo>
                <a:lnTo>
                  <a:pt x="769923" y="552192"/>
                </a:lnTo>
                <a:lnTo>
                  <a:pt x="1060478" y="346683"/>
                </a:lnTo>
                <a:lnTo>
                  <a:pt x="1437195" y="692385"/>
                </a:lnTo>
                <a:cubicBezTo>
                  <a:pt x="1602069" y="608806"/>
                  <a:pt x="1781763" y="550867"/>
                  <a:pt x="1970957" y="521588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9" name="ドーナツ 7"/>
          <p:cNvSpPr/>
          <p:nvPr userDrawn="1"/>
        </p:nvSpPr>
        <p:spPr>
          <a:xfrm>
            <a:off x="7104309" y="3234519"/>
            <a:ext cx="4076208" cy="4184089"/>
          </a:xfrm>
          <a:custGeom>
            <a:avLst/>
            <a:gdLst/>
            <a:ahLst/>
            <a:cxnLst/>
            <a:rect l="l" t="t" r="r" b="b"/>
            <a:pathLst>
              <a:path w="4542824" h="4663055">
                <a:moveTo>
                  <a:pt x="2261546" y="897181"/>
                </a:moveTo>
                <a:cubicBezTo>
                  <a:pt x="1457545" y="897181"/>
                  <a:pt x="805774" y="1548953"/>
                  <a:pt x="805774" y="2352954"/>
                </a:cubicBezTo>
                <a:cubicBezTo>
                  <a:pt x="805774" y="3156955"/>
                  <a:pt x="1457545" y="3808727"/>
                  <a:pt x="2261546" y="3808727"/>
                </a:cubicBezTo>
                <a:cubicBezTo>
                  <a:pt x="3065547" y="3808727"/>
                  <a:pt x="3717318" y="3156955"/>
                  <a:pt x="3717318" y="2352954"/>
                </a:cubicBezTo>
                <a:cubicBezTo>
                  <a:pt x="3717318" y="1548953"/>
                  <a:pt x="3065547" y="897181"/>
                  <a:pt x="2261546" y="897181"/>
                </a:cubicBezTo>
                <a:close/>
                <a:moveTo>
                  <a:pt x="2083603" y="0"/>
                </a:moveTo>
                <a:lnTo>
                  <a:pt x="2439490" y="0"/>
                </a:lnTo>
                <a:lnTo>
                  <a:pt x="2552136" y="521588"/>
                </a:lnTo>
                <a:cubicBezTo>
                  <a:pt x="2761893" y="554049"/>
                  <a:pt x="2959973" y="621739"/>
                  <a:pt x="3139530" y="719525"/>
                </a:cubicBezTo>
                <a:lnTo>
                  <a:pt x="3511289" y="397163"/>
                </a:lnTo>
                <a:lnTo>
                  <a:pt x="3795947" y="610765"/>
                </a:lnTo>
                <a:lnTo>
                  <a:pt x="3589001" y="1060760"/>
                </a:lnTo>
                <a:cubicBezTo>
                  <a:pt x="3709551" y="1180593"/>
                  <a:pt x="3811294" y="1318813"/>
                  <a:pt x="3892627" y="1469737"/>
                </a:cubicBezTo>
                <a:lnTo>
                  <a:pt x="4420433" y="1407493"/>
                </a:lnTo>
                <a:lnTo>
                  <a:pt x="4535785" y="1744167"/>
                </a:lnTo>
                <a:lnTo>
                  <a:pt x="4087115" y="2014817"/>
                </a:lnTo>
                <a:cubicBezTo>
                  <a:pt x="4107334" y="2124452"/>
                  <a:pt x="4117879" y="2237472"/>
                  <a:pt x="4117879" y="2352954"/>
                </a:cubicBezTo>
                <a:cubicBezTo>
                  <a:pt x="4117879" y="2452032"/>
                  <a:pt x="4110117" y="2549297"/>
                  <a:pt x="4092759" y="2643792"/>
                </a:cubicBezTo>
                <a:lnTo>
                  <a:pt x="4542824" y="2906675"/>
                </a:lnTo>
                <a:lnTo>
                  <a:pt x="4432244" y="3244947"/>
                </a:lnTo>
                <a:lnTo>
                  <a:pt x="3915713" y="3191427"/>
                </a:lnTo>
                <a:cubicBezTo>
                  <a:pt x="3824012" y="3376623"/>
                  <a:pt x="3700535" y="3543085"/>
                  <a:pt x="3553558" y="3685386"/>
                </a:cubicBezTo>
                <a:lnTo>
                  <a:pt x="3753170" y="4153716"/>
                </a:lnTo>
                <a:lnTo>
                  <a:pt x="3462615" y="4359224"/>
                </a:lnTo>
                <a:lnTo>
                  <a:pt x="3085858" y="4013486"/>
                </a:lnTo>
                <a:cubicBezTo>
                  <a:pt x="2918222" y="4098493"/>
                  <a:pt x="2735266" y="4156993"/>
                  <a:pt x="2542566" y="4185781"/>
                </a:cubicBezTo>
                <a:lnTo>
                  <a:pt x="2439490" y="4663055"/>
                </a:lnTo>
                <a:lnTo>
                  <a:pt x="2083603" y="4663055"/>
                </a:lnTo>
                <a:lnTo>
                  <a:pt x="1980528" y="4185781"/>
                </a:lnTo>
                <a:cubicBezTo>
                  <a:pt x="1772677" y="4154729"/>
                  <a:pt x="1576163" y="4089110"/>
                  <a:pt x="1398100" y="3992907"/>
                </a:cubicBezTo>
                <a:lnTo>
                  <a:pt x="997209" y="4340529"/>
                </a:lnTo>
                <a:lnTo>
                  <a:pt x="712552" y="4126927"/>
                </a:lnTo>
                <a:lnTo>
                  <a:pt x="934130" y="3645116"/>
                </a:lnTo>
                <a:cubicBezTo>
                  <a:pt x="803422" y="3515284"/>
                  <a:pt x="694564" y="3364073"/>
                  <a:pt x="609988" y="3198332"/>
                </a:cubicBezTo>
                <a:lnTo>
                  <a:pt x="124474" y="3255589"/>
                </a:lnTo>
                <a:lnTo>
                  <a:pt x="9121" y="2918915"/>
                </a:lnTo>
                <a:lnTo>
                  <a:pt x="432244" y="2663676"/>
                </a:lnTo>
                <a:cubicBezTo>
                  <a:pt x="414090" y="2562770"/>
                  <a:pt x="405215" y="2458899"/>
                  <a:pt x="405215" y="2352954"/>
                </a:cubicBezTo>
                <a:cubicBezTo>
                  <a:pt x="405215" y="2249178"/>
                  <a:pt x="413731" y="2147391"/>
                  <a:pt x="432435" y="2048643"/>
                </a:cubicBezTo>
                <a:lnTo>
                  <a:pt x="0" y="1796058"/>
                </a:lnTo>
                <a:lnTo>
                  <a:pt x="110581" y="1457787"/>
                </a:lnTo>
                <a:lnTo>
                  <a:pt x="609871" y="1509521"/>
                </a:lnTo>
                <a:cubicBezTo>
                  <a:pt x="701342" y="1326373"/>
                  <a:pt x="823934" y="1161680"/>
                  <a:pt x="969626" y="1020735"/>
                </a:cubicBezTo>
                <a:lnTo>
                  <a:pt x="769923" y="552192"/>
                </a:lnTo>
                <a:lnTo>
                  <a:pt x="1060478" y="346683"/>
                </a:lnTo>
                <a:lnTo>
                  <a:pt x="1437195" y="692385"/>
                </a:lnTo>
                <a:cubicBezTo>
                  <a:pt x="1602069" y="608806"/>
                  <a:pt x="1781763" y="550867"/>
                  <a:pt x="1970957" y="521588"/>
                </a:cubicBezTo>
                <a:close/>
              </a:path>
            </a:pathLst>
          </a:custGeom>
          <a:solidFill>
            <a:schemeClr val="tx2"/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0" name="ドーナツ 7"/>
          <p:cNvSpPr/>
          <p:nvPr userDrawn="1"/>
        </p:nvSpPr>
        <p:spPr>
          <a:xfrm>
            <a:off x="11180517" y="4465797"/>
            <a:ext cx="2876677" cy="2952811"/>
          </a:xfrm>
          <a:custGeom>
            <a:avLst/>
            <a:gdLst/>
            <a:ahLst/>
            <a:cxnLst/>
            <a:rect l="l" t="t" r="r" b="b"/>
            <a:pathLst>
              <a:path w="4542824" h="4663055">
                <a:moveTo>
                  <a:pt x="2261546" y="897181"/>
                </a:moveTo>
                <a:cubicBezTo>
                  <a:pt x="1457545" y="897181"/>
                  <a:pt x="805774" y="1548953"/>
                  <a:pt x="805774" y="2352954"/>
                </a:cubicBezTo>
                <a:cubicBezTo>
                  <a:pt x="805774" y="3156955"/>
                  <a:pt x="1457545" y="3808727"/>
                  <a:pt x="2261546" y="3808727"/>
                </a:cubicBezTo>
                <a:cubicBezTo>
                  <a:pt x="3065547" y="3808727"/>
                  <a:pt x="3717318" y="3156955"/>
                  <a:pt x="3717318" y="2352954"/>
                </a:cubicBezTo>
                <a:cubicBezTo>
                  <a:pt x="3717318" y="1548953"/>
                  <a:pt x="3065547" y="897181"/>
                  <a:pt x="2261546" y="897181"/>
                </a:cubicBezTo>
                <a:close/>
                <a:moveTo>
                  <a:pt x="2083603" y="0"/>
                </a:moveTo>
                <a:lnTo>
                  <a:pt x="2439490" y="0"/>
                </a:lnTo>
                <a:lnTo>
                  <a:pt x="2552136" y="521588"/>
                </a:lnTo>
                <a:cubicBezTo>
                  <a:pt x="2761893" y="554049"/>
                  <a:pt x="2959973" y="621739"/>
                  <a:pt x="3139530" y="719525"/>
                </a:cubicBezTo>
                <a:lnTo>
                  <a:pt x="3511289" y="397163"/>
                </a:lnTo>
                <a:lnTo>
                  <a:pt x="3795947" y="610765"/>
                </a:lnTo>
                <a:lnTo>
                  <a:pt x="3589001" y="1060760"/>
                </a:lnTo>
                <a:cubicBezTo>
                  <a:pt x="3709551" y="1180593"/>
                  <a:pt x="3811294" y="1318813"/>
                  <a:pt x="3892627" y="1469737"/>
                </a:cubicBezTo>
                <a:lnTo>
                  <a:pt x="4420433" y="1407493"/>
                </a:lnTo>
                <a:lnTo>
                  <a:pt x="4535785" y="1744167"/>
                </a:lnTo>
                <a:lnTo>
                  <a:pt x="4087115" y="2014817"/>
                </a:lnTo>
                <a:cubicBezTo>
                  <a:pt x="4107334" y="2124452"/>
                  <a:pt x="4117879" y="2237472"/>
                  <a:pt x="4117879" y="2352954"/>
                </a:cubicBezTo>
                <a:cubicBezTo>
                  <a:pt x="4117879" y="2452032"/>
                  <a:pt x="4110117" y="2549297"/>
                  <a:pt x="4092759" y="2643792"/>
                </a:cubicBezTo>
                <a:lnTo>
                  <a:pt x="4542824" y="2906675"/>
                </a:lnTo>
                <a:lnTo>
                  <a:pt x="4432244" y="3244947"/>
                </a:lnTo>
                <a:lnTo>
                  <a:pt x="3915713" y="3191427"/>
                </a:lnTo>
                <a:cubicBezTo>
                  <a:pt x="3824012" y="3376623"/>
                  <a:pt x="3700535" y="3543085"/>
                  <a:pt x="3553558" y="3685386"/>
                </a:cubicBezTo>
                <a:lnTo>
                  <a:pt x="3753170" y="4153716"/>
                </a:lnTo>
                <a:lnTo>
                  <a:pt x="3462615" y="4359224"/>
                </a:lnTo>
                <a:lnTo>
                  <a:pt x="3085858" y="4013486"/>
                </a:lnTo>
                <a:cubicBezTo>
                  <a:pt x="2918222" y="4098493"/>
                  <a:pt x="2735266" y="4156993"/>
                  <a:pt x="2542566" y="4185781"/>
                </a:cubicBezTo>
                <a:lnTo>
                  <a:pt x="2439490" y="4663055"/>
                </a:lnTo>
                <a:lnTo>
                  <a:pt x="2083603" y="4663055"/>
                </a:lnTo>
                <a:lnTo>
                  <a:pt x="1980528" y="4185781"/>
                </a:lnTo>
                <a:cubicBezTo>
                  <a:pt x="1772677" y="4154729"/>
                  <a:pt x="1576163" y="4089110"/>
                  <a:pt x="1398100" y="3992907"/>
                </a:cubicBezTo>
                <a:lnTo>
                  <a:pt x="997209" y="4340529"/>
                </a:lnTo>
                <a:lnTo>
                  <a:pt x="712552" y="4126927"/>
                </a:lnTo>
                <a:lnTo>
                  <a:pt x="934130" y="3645116"/>
                </a:lnTo>
                <a:cubicBezTo>
                  <a:pt x="803422" y="3515284"/>
                  <a:pt x="694564" y="3364073"/>
                  <a:pt x="609988" y="3198332"/>
                </a:cubicBezTo>
                <a:lnTo>
                  <a:pt x="124474" y="3255589"/>
                </a:lnTo>
                <a:lnTo>
                  <a:pt x="9121" y="2918915"/>
                </a:lnTo>
                <a:lnTo>
                  <a:pt x="432244" y="2663676"/>
                </a:lnTo>
                <a:cubicBezTo>
                  <a:pt x="414090" y="2562770"/>
                  <a:pt x="405215" y="2458899"/>
                  <a:pt x="405215" y="2352954"/>
                </a:cubicBezTo>
                <a:cubicBezTo>
                  <a:pt x="405215" y="2249178"/>
                  <a:pt x="413731" y="2147391"/>
                  <a:pt x="432435" y="2048643"/>
                </a:cubicBezTo>
                <a:lnTo>
                  <a:pt x="0" y="1796058"/>
                </a:lnTo>
                <a:lnTo>
                  <a:pt x="110581" y="1457787"/>
                </a:lnTo>
                <a:lnTo>
                  <a:pt x="609871" y="1509521"/>
                </a:lnTo>
                <a:cubicBezTo>
                  <a:pt x="701342" y="1326373"/>
                  <a:pt x="823934" y="1161680"/>
                  <a:pt x="969626" y="1020735"/>
                </a:cubicBezTo>
                <a:lnTo>
                  <a:pt x="769923" y="552192"/>
                </a:lnTo>
                <a:lnTo>
                  <a:pt x="1060478" y="346683"/>
                </a:lnTo>
                <a:lnTo>
                  <a:pt x="1437195" y="692385"/>
                </a:lnTo>
                <a:cubicBezTo>
                  <a:pt x="1602069" y="608806"/>
                  <a:pt x="1781763" y="550867"/>
                  <a:pt x="1970957" y="521588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1" name="ドーナツ 7"/>
          <p:cNvSpPr/>
          <p:nvPr userDrawn="1"/>
        </p:nvSpPr>
        <p:spPr>
          <a:xfrm rot="21318328">
            <a:off x="13204533" y="1975752"/>
            <a:ext cx="3264415" cy="3350811"/>
          </a:xfrm>
          <a:custGeom>
            <a:avLst/>
            <a:gdLst/>
            <a:ahLst/>
            <a:cxnLst/>
            <a:rect l="l" t="t" r="r" b="b"/>
            <a:pathLst>
              <a:path w="4542824" h="4663055">
                <a:moveTo>
                  <a:pt x="2261546" y="897181"/>
                </a:moveTo>
                <a:cubicBezTo>
                  <a:pt x="1457545" y="897181"/>
                  <a:pt x="805774" y="1548953"/>
                  <a:pt x="805774" y="2352954"/>
                </a:cubicBezTo>
                <a:cubicBezTo>
                  <a:pt x="805774" y="3156955"/>
                  <a:pt x="1457545" y="3808727"/>
                  <a:pt x="2261546" y="3808727"/>
                </a:cubicBezTo>
                <a:cubicBezTo>
                  <a:pt x="3065547" y="3808727"/>
                  <a:pt x="3717318" y="3156955"/>
                  <a:pt x="3717318" y="2352954"/>
                </a:cubicBezTo>
                <a:cubicBezTo>
                  <a:pt x="3717318" y="1548953"/>
                  <a:pt x="3065547" y="897181"/>
                  <a:pt x="2261546" y="897181"/>
                </a:cubicBezTo>
                <a:close/>
                <a:moveTo>
                  <a:pt x="2083603" y="0"/>
                </a:moveTo>
                <a:lnTo>
                  <a:pt x="2439490" y="0"/>
                </a:lnTo>
                <a:lnTo>
                  <a:pt x="2552136" y="521588"/>
                </a:lnTo>
                <a:cubicBezTo>
                  <a:pt x="2761893" y="554049"/>
                  <a:pt x="2959973" y="621739"/>
                  <a:pt x="3139530" y="719525"/>
                </a:cubicBezTo>
                <a:lnTo>
                  <a:pt x="3511289" y="397163"/>
                </a:lnTo>
                <a:lnTo>
                  <a:pt x="3795947" y="610765"/>
                </a:lnTo>
                <a:lnTo>
                  <a:pt x="3589001" y="1060760"/>
                </a:lnTo>
                <a:cubicBezTo>
                  <a:pt x="3709551" y="1180593"/>
                  <a:pt x="3811294" y="1318813"/>
                  <a:pt x="3892627" y="1469737"/>
                </a:cubicBezTo>
                <a:lnTo>
                  <a:pt x="4420433" y="1407493"/>
                </a:lnTo>
                <a:lnTo>
                  <a:pt x="4535785" y="1744167"/>
                </a:lnTo>
                <a:lnTo>
                  <a:pt x="4087115" y="2014817"/>
                </a:lnTo>
                <a:cubicBezTo>
                  <a:pt x="4107334" y="2124452"/>
                  <a:pt x="4117879" y="2237472"/>
                  <a:pt x="4117879" y="2352954"/>
                </a:cubicBezTo>
                <a:cubicBezTo>
                  <a:pt x="4117879" y="2452032"/>
                  <a:pt x="4110117" y="2549297"/>
                  <a:pt x="4092759" y="2643792"/>
                </a:cubicBezTo>
                <a:lnTo>
                  <a:pt x="4542824" y="2906675"/>
                </a:lnTo>
                <a:lnTo>
                  <a:pt x="4432244" y="3244947"/>
                </a:lnTo>
                <a:lnTo>
                  <a:pt x="3915713" y="3191427"/>
                </a:lnTo>
                <a:cubicBezTo>
                  <a:pt x="3824012" y="3376623"/>
                  <a:pt x="3700535" y="3543085"/>
                  <a:pt x="3553558" y="3685386"/>
                </a:cubicBezTo>
                <a:lnTo>
                  <a:pt x="3753170" y="4153716"/>
                </a:lnTo>
                <a:lnTo>
                  <a:pt x="3462615" y="4359224"/>
                </a:lnTo>
                <a:lnTo>
                  <a:pt x="3085858" y="4013486"/>
                </a:lnTo>
                <a:cubicBezTo>
                  <a:pt x="2918222" y="4098493"/>
                  <a:pt x="2735266" y="4156993"/>
                  <a:pt x="2542566" y="4185781"/>
                </a:cubicBezTo>
                <a:lnTo>
                  <a:pt x="2439490" y="4663055"/>
                </a:lnTo>
                <a:lnTo>
                  <a:pt x="2083603" y="4663055"/>
                </a:lnTo>
                <a:lnTo>
                  <a:pt x="1980528" y="4185781"/>
                </a:lnTo>
                <a:cubicBezTo>
                  <a:pt x="1772677" y="4154729"/>
                  <a:pt x="1576163" y="4089110"/>
                  <a:pt x="1398100" y="3992907"/>
                </a:cubicBezTo>
                <a:lnTo>
                  <a:pt x="997209" y="4340529"/>
                </a:lnTo>
                <a:lnTo>
                  <a:pt x="712552" y="4126927"/>
                </a:lnTo>
                <a:lnTo>
                  <a:pt x="934130" y="3645116"/>
                </a:lnTo>
                <a:cubicBezTo>
                  <a:pt x="803422" y="3515284"/>
                  <a:pt x="694564" y="3364073"/>
                  <a:pt x="609988" y="3198332"/>
                </a:cubicBezTo>
                <a:lnTo>
                  <a:pt x="124474" y="3255589"/>
                </a:lnTo>
                <a:lnTo>
                  <a:pt x="9121" y="2918915"/>
                </a:lnTo>
                <a:lnTo>
                  <a:pt x="432244" y="2663676"/>
                </a:lnTo>
                <a:cubicBezTo>
                  <a:pt x="414090" y="2562770"/>
                  <a:pt x="405215" y="2458899"/>
                  <a:pt x="405215" y="2352954"/>
                </a:cubicBezTo>
                <a:cubicBezTo>
                  <a:pt x="405215" y="2249178"/>
                  <a:pt x="413731" y="2147391"/>
                  <a:pt x="432435" y="2048643"/>
                </a:cubicBezTo>
                <a:lnTo>
                  <a:pt x="0" y="1796058"/>
                </a:lnTo>
                <a:lnTo>
                  <a:pt x="110581" y="1457787"/>
                </a:lnTo>
                <a:lnTo>
                  <a:pt x="609871" y="1509521"/>
                </a:lnTo>
                <a:cubicBezTo>
                  <a:pt x="701342" y="1326373"/>
                  <a:pt x="823934" y="1161680"/>
                  <a:pt x="969626" y="1020735"/>
                </a:cubicBezTo>
                <a:lnTo>
                  <a:pt x="769923" y="552192"/>
                </a:lnTo>
                <a:lnTo>
                  <a:pt x="1060478" y="346683"/>
                </a:lnTo>
                <a:lnTo>
                  <a:pt x="1437195" y="692385"/>
                </a:lnTo>
                <a:cubicBezTo>
                  <a:pt x="1602069" y="608806"/>
                  <a:pt x="1781763" y="550867"/>
                  <a:pt x="1970957" y="521588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2" name="ドーナツ 7"/>
          <p:cNvSpPr/>
          <p:nvPr userDrawn="1"/>
        </p:nvSpPr>
        <p:spPr>
          <a:xfrm rot="1061079">
            <a:off x="846870" y="2388725"/>
            <a:ext cx="2876677" cy="2952811"/>
          </a:xfrm>
          <a:custGeom>
            <a:avLst/>
            <a:gdLst/>
            <a:ahLst/>
            <a:cxnLst/>
            <a:rect l="l" t="t" r="r" b="b"/>
            <a:pathLst>
              <a:path w="4542824" h="4663055">
                <a:moveTo>
                  <a:pt x="2261546" y="897181"/>
                </a:moveTo>
                <a:cubicBezTo>
                  <a:pt x="1457545" y="897181"/>
                  <a:pt x="805774" y="1548953"/>
                  <a:pt x="805774" y="2352954"/>
                </a:cubicBezTo>
                <a:cubicBezTo>
                  <a:pt x="805774" y="3156955"/>
                  <a:pt x="1457545" y="3808727"/>
                  <a:pt x="2261546" y="3808727"/>
                </a:cubicBezTo>
                <a:cubicBezTo>
                  <a:pt x="3065547" y="3808727"/>
                  <a:pt x="3717318" y="3156955"/>
                  <a:pt x="3717318" y="2352954"/>
                </a:cubicBezTo>
                <a:cubicBezTo>
                  <a:pt x="3717318" y="1548953"/>
                  <a:pt x="3065547" y="897181"/>
                  <a:pt x="2261546" y="897181"/>
                </a:cubicBezTo>
                <a:close/>
                <a:moveTo>
                  <a:pt x="2083603" y="0"/>
                </a:moveTo>
                <a:lnTo>
                  <a:pt x="2439490" y="0"/>
                </a:lnTo>
                <a:lnTo>
                  <a:pt x="2552136" y="521588"/>
                </a:lnTo>
                <a:cubicBezTo>
                  <a:pt x="2761893" y="554049"/>
                  <a:pt x="2959973" y="621739"/>
                  <a:pt x="3139530" y="719525"/>
                </a:cubicBezTo>
                <a:lnTo>
                  <a:pt x="3511289" y="397163"/>
                </a:lnTo>
                <a:lnTo>
                  <a:pt x="3795947" y="610765"/>
                </a:lnTo>
                <a:lnTo>
                  <a:pt x="3589001" y="1060760"/>
                </a:lnTo>
                <a:cubicBezTo>
                  <a:pt x="3709551" y="1180593"/>
                  <a:pt x="3811294" y="1318813"/>
                  <a:pt x="3892627" y="1469737"/>
                </a:cubicBezTo>
                <a:lnTo>
                  <a:pt x="4420433" y="1407493"/>
                </a:lnTo>
                <a:lnTo>
                  <a:pt x="4535785" y="1744167"/>
                </a:lnTo>
                <a:lnTo>
                  <a:pt x="4087115" y="2014817"/>
                </a:lnTo>
                <a:cubicBezTo>
                  <a:pt x="4107334" y="2124452"/>
                  <a:pt x="4117879" y="2237472"/>
                  <a:pt x="4117879" y="2352954"/>
                </a:cubicBezTo>
                <a:cubicBezTo>
                  <a:pt x="4117879" y="2452032"/>
                  <a:pt x="4110117" y="2549297"/>
                  <a:pt x="4092759" y="2643792"/>
                </a:cubicBezTo>
                <a:lnTo>
                  <a:pt x="4542824" y="2906675"/>
                </a:lnTo>
                <a:lnTo>
                  <a:pt x="4432244" y="3244947"/>
                </a:lnTo>
                <a:lnTo>
                  <a:pt x="3915713" y="3191427"/>
                </a:lnTo>
                <a:cubicBezTo>
                  <a:pt x="3824012" y="3376623"/>
                  <a:pt x="3700535" y="3543085"/>
                  <a:pt x="3553558" y="3685386"/>
                </a:cubicBezTo>
                <a:lnTo>
                  <a:pt x="3753170" y="4153716"/>
                </a:lnTo>
                <a:lnTo>
                  <a:pt x="3462615" y="4359224"/>
                </a:lnTo>
                <a:lnTo>
                  <a:pt x="3085858" y="4013486"/>
                </a:lnTo>
                <a:cubicBezTo>
                  <a:pt x="2918222" y="4098493"/>
                  <a:pt x="2735266" y="4156993"/>
                  <a:pt x="2542566" y="4185781"/>
                </a:cubicBezTo>
                <a:lnTo>
                  <a:pt x="2439490" y="4663055"/>
                </a:lnTo>
                <a:lnTo>
                  <a:pt x="2083603" y="4663055"/>
                </a:lnTo>
                <a:lnTo>
                  <a:pt x="1980528" y="4185781"/>
                </a:lnTo>
                <a:cubicBezTo>
                  <a:pt x="1772677" y="4154729"/>
                  <a:pt x="1576163" y="4089110"/>
                  <a:pt x="1398100" y="3992907"/>
                </a:cubicBezTo>
                <a:lnTo>
                  <a:pt x="997209" y="4340529"/>
                </a:lnTo>
                <a:lnTo>
                  <a:pt x="712552" y="4126927"/>
                </a:lnTo>
                <a:lnTo>
                  <a:pt x="934130" y="3645116"/>
                </a:lnTo>
                <a:cubicBezTo>
                  <a:pt x="803422" y="3515284"/>
                  <a:pt x="694564" y="3364073"/>
                  <a:pt x="609988" y="3198332"/>
                </a:cubicBezTo>
                <a:lnTo>
                  <a:pt x="124474" y="3255589"/>
                </a:lnTo>
                <a:lnTo>
                  <a:pt x="9121" y="2918915"/>
                </a:lnTo>
                <a:lnTo>
                  <a:pt x="432244" y="2663676"/>
                </a:lnTo>
                <a:cubicBezTo>
                  <a:pt x="414090" y="2562770"/>
                  <a:pt x="405215" y="2458899"/>
                  <a:pt x="405215" y="2352954"/>
                </a:cubicBezTo>
                <a:cubicBezTo>
                  <a:pt x="405215" y="2249178"/>
                  <a:pt x="413731" y="2147391"/>
                  <a:pt x="432435" y="2048643"/>
                </a:cubicBezTo>
                <a:lnTo>
                  <a:pt x="0" y="1796058"/>
                </a:lnTo>
                <a:lnTo>
                  <a:pt x="110581" y="1457787"/>
                </a:lnTo>
                <a:lnTo>
                  <a:pt x="609871" y="1509521"/>
                </a:lnTo>
                <a:cubicBezTo>
                  <a:pt x="701342" y="1326373"/>
                  <a:pt x="823934" y="1161680"/>
                  <a:pt x="969626" y="1020735"/>
                </a:cubicBezTo>
                <a:lnTo>
                  <a:pt x="769923" y="552192"/>
                </a:lnTo>
                <a:lnTo>
                  <a:pt x="1060478" y="346683"/>
                </a:lnTo>
                <a:lnTo>
                  <a:pt x="1437195" y="692385"/>
                </a:lnTo>
                <a:cubicBezTo>
                  <a:pt x="1602069" y="608806"/>
                  <a:pt x="1781763" y="550867"/>
                  <a:pt x="1970957" y="521588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3" name="ドーナツ 7"/>
          <p:cNvSpPr/>
          <p:nvPr userDrawn="1"/>
        </p:nvSpPr>
        <p:spPr>
          <a:xfrm>
            <a:off x="14684992" y="4850808"/>
            <a:ext cx="3220870" cy="3306114"/>
          </a:xfrm>
          <a:custGeom>
            <a:avLst/>
            <a:gdLst/>
            <a:ahLst/>
            <a:cxnLst/>
            <a:rect l="l" t="t" r="r" b="b"/>
            <a:pathLst>
              <a:path w="4542824" h="4663055">
                <a:moveTo>
                  <a:pt x="2261546" y="897181"/>
                </a:moveTo>
                <a:cubicBezTo>
                  <a:pt x="1457545" y="897181"/>
                  <a:pt x="805774" y="1548953"/>
                  <a:pt x="805774" y="2352954"/>
                </a:cubicBezTo>
                <a:cubicBezTo>
                  <a:pt x="805774" y="3156955"/>
                  <a:pt x="1457545" y="3808727"/>
                  <a:pt x="2261546" y="3808727"/>
                </a:cubicBezTo>
                <a:cubicBezTo>
                  <a:pt x="3065547" y="3808727"/>
                  <a:pt x="3717318" y="3156955"/>
                  <a:pt x="3717318" y="2352954"/>
                </a:cubicBezTo>
                <a:cubicBezTo>
                  <a:pt x="3717318" y="1548953"/>
                  <a:pt x="3065547" y="897181"/>
                  <a:pt x="2261546" y="897181"/>
                </a:cubicBezTo>
                <a:close/>
                <a:moveTo>
                  <a:pt x="2083603" y="0"/>
                </a:moveTo>
                <a:lnTo>
                  <a:pt x="2439490" y="0"/>
                </a:lnTo>
                <a:lnTo>
                  <a:pt x="2552136" y="521588"/>
                </a:lnTo>
                <a:cubicBezTo>
                  <a:pt x="2761893" y="554049"/>
                  <a:pt x="2959973" y="621739"/>
                  <a:pt x="3139530" y="719525"/>
                </a:cubicBezTo>
                <a:lnTo>
                  <a:pt x="3511289" y="397163"/>
                </a:lnTo>
                <a:lnTo>
                  <a:pt x="3795947" y="610765"/>
                </a:lnTo>
                <a:lnTo>
                  <a:pt x="3589001" y="1060760"/>
                </a:lnTo>
                <a:cubicBezTo>
                  <a:pt x="3709551" y="1180593"/>
                  <a:pt x="3811294" y="1318813"/>
                  <a:pt x="3892627" y="1469737"/>
                </a:cubicBezTo>
                <a:lnTo>
                  <a:pt x="4420433" y="1407493"/>
                </a:lnTo>
                <a:lnTo>
                  <a:pt x="4535785" y="1744167"/>
                </a:lnTo>
                <a:lnTo>
                  <a:pt x="4087115" y="2014817"/>
                </a:lnTo>
                <a:cubicBezTo>
                  <a:pt x="4107334" y="2124452"/>
                  <a:pt x="4117879" y="2237472"/>
                  <a:pt x="4117879" y="2352954"/>
                </a:cubicBezTo>
                <a:cubicBezTo>
                  <a:pt x="4117879" y="2452032"/>
                  <a:pt x="4110117" y="2549297"/>
                  <a:pt x="4092759" y="2643792"/>
                </a:cubicBezTo>
                <a:lnTo>
                  <a:pt x="4542824" y="2906675"/>
                </a:lnTo>
                <a:lnTo>
                  <a:pt x="4432244" y="3244947"/>
                </a:lnTo>
                <a:lnTo>
                  <a:pt x="3915713" y="3191427"/>
                </a:lnTo>
                <a:cubicBezTo>
                  <a:pt x="3824012" y="3376623"/>
                  <a:pt x="3700535" y="3543085"/>
                  <a:pt x="3553558" y="3685386"/>
                </a:cubicBezTo>
                <a:lnTo>
                  <a:pt x="3753170" y="4153716"/>
                </a:lnTo>
                <a:lnTo>
                  <a:pt x="3462615" y="4359224"/>
                </a:lnTo>
                <a:lnTo>
                  <a:pt x="3085858" y="4013486"/>
                </a:lnTo>
                <a:cubicBezTo>
                  <a:pt x="2918222" y="4098493"/>
                  <a:pt x="2735266" y="4156993"/>
                  <a:pt x="2542566" y="4185781"/>
                </a:cubicBezTo>
                <a:lnTo>
                  <a:pt x="2439490" y="4663055"/>
                </a:lnTo>
                <a:lnTo>
                  <a:pt x="2083603" y="4663055"/>
                </a:lnTo>
                <a:lnTo>
                  <a:pt x="1980528" y="4185781"/>
                </a:lnTo>
                <a:cubicBezTo>
                  <a:pt x="1772677" y="4154729"/>
                  <a:pt x="1576163" y="4089110"/>
                  <a:pt x="1398100" y="3992907"/>
                </a:cubicBezTo>
                <a:lnTo>
                  <a:pt x="997209" y="4340529"/>
                </a:lnTo>
                <a:lnTo>
                  <a:pt x="712552" y="4126927"/>
                </a:lnTo>
                <a:lnTo>
                  <a:pt x="934130" y="3645116"/>
                </a:lnTo>
                <a:cubicBezTo>
                  <a:pt x="803422" y="3515284"/>
                  <a:pt x="694564" y="3364073"/>
                  <a:pt x="609988" y="3198332"/>
                </a:cubicBezTo>
                <a:lnTo>
                  <a:pt x="124474" y="3255589"/>
                </a:lnTo>
                <a:lnTo>
                  <a:pt x="9121" y="2918915"/>
                </a:lnTo>
                <a:lnTo>
                  <a:pt x="432244" y="2663676"/>
                </a:lnTo>
                <a:cubicBezTo>
                  <a:pt x="414090" y="2562770"/>
                  <a:pt x="405215" y="2458899"/>
                  <a:pt x="405215" y="2352954"/>
                </a:cubicBezTo>
                <a:cubicBezTo>
                  <a:pt x="405215" y="2249178"/>
                  <a:pt x="413731" y="2147391"/>
                  <a:pt x="432435" y="2048643"/>
                </a:cubicBezTo>
                <a:lnTo>
                  <a:pt x="0" y="1796058"/>
                </a:lnTo>
                <a:lnTo>
                  <a:pt x="110581" y="1457787"/>
                </a:lnTo>
                <a:lnTo>
                  <a:pt x="609871" y="1509521"/>
                </a:lnTo>
                <a:cubicBezTo>
                  <a:pt x="701342" y="1326373"/>
                  <a:pt x="823934" y="1161680"/>
                  <a:pt x="969626" y="1020735"/>
                </a:cubicBezTo>
                <a:lnTo>
                  <a:pt x="769923" y="552192"/>
                </a:lnTo>
                <a:lnTo>
                  <a:pt x="1060478" y="346683"/>
                </a:lnTo>
                <a:lnTo>
                  <a:pt x="1437195" y="692385"/>
                </a:lnTo>
                <a:cubicBezTo>
                  <a:pt x="1602069" y="608806"/>
                  <a:pt x="1781763" y="550867"/>
                  <a:pt x="1970957" y="521588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4" name="ドーナツ 7"/>
          <p:cNvSpPr/>
          <p:nvPr userDrawn="1"/>
        </p:nvSpPr>
        <p:spPr>
          <a:xfrm rot="1442875">
            <a:off x="1812621" y="4863286"/>
            <a:ext cx="3264415" cy="3350811"/>
          </a:xfrm>
          <a:custGeom>
            <a:avLst/>
            <a:gdLst/>
            <a:ahLst/>
            <a:cxnLst/>
            <a:rect l="l" t="t" r="r" b="b"/>
            <a:pathLst>
              <a:path w="4542824" h="4663055">
                <a:moveTo>
                  <a:pt x="2261546" y="897181"/>
                </a:moveTo>
                <a:cubicBezTo>
                  <a:pt x="1457545" y="897181"/>
                  <a:pt x="805774" y="1548953"/>
                  <a:pt x="805774" y="2352954"/>
                </a:cubicBezTo>
                <a:cubicBezTo>
                  <a:pt x="805774" y="3156955"/>
                  <a:pt x="1457545" y="3808727"/>
                  <a:pt x="2261546" y="3808727"/>
                </a:cubicBezTo>
                <a:cubicBezTo>
                  <a:pt x="3065547" y="3808727"/>
                  <a:pt x="3717318" y="3156955"/>
                  <a:pt x="3717318" y="2352954"/>
                </a:cubicBezTo>
                <a:cubicBezTo>
                  <a:pt x="3717318" y="1548953"/>
                  <a:pt x="3065547" y="897181"/>
                  <a:pt x="2261546" y="897181"/>
                </a:cubicBezTo>
                <a:close/>
                <a:moveTo>
                  <a:pt x="2083603" y="0"/>
                </a:moveTo>
                <a:lnTo>
                  <a:pt x="2439490" y="0"/>
                </a:lnTo>
                <a:lnTo>
                  <a:pt x="2552136" y="521588"/>
                </a:lnTo>
                <a:cubicBezTo>
                  <a:pt x="2761893" y="554049"/>
                  <a:pt x="2959973" y="621739"/>
                  <a:pt x="3139530" y="719525"/>
                </a:cubicBezTo>
                <a:lnTo>
                  <a:pt x="3511289" y="397163"/>
                </a:lnTo>
                <a:lnTo>
                  <a:pt x="3795947" y="610765"/>
                </a:lnTo>
                <a:lnTo>
                  <a:pt x="3589001" y="1060760"/>
                </a:lnTo>
                <a:cubicBezTo>
                  <a:pt x="3709551" y="1180593"/>
                  <a:pt x="3811294" y="1318813"/>
                  <a:pt x="3892627" y="1469737"/>
                </a:cubicBezTo>
                <a:lnTo>
                  <a:pt x="4420433" y="1407493"/>
                </a:lnTo>
                <a:lnTo>
                  <a:pt x="4535785" y="1744167"/>
                </a:lnTo>
                <a:lnTo>
                  <a:pt x="4087115" y="2014817"/>
                </a:lnTo>
                <a:cubicBezTo>
                  <a:pt x="4107334" y="2124452"/>
                  <a:pt x="4117879" y="2237472"/>
                  <a:pt x="4117879" y="2352954"/>
                </a:cubicBezTo>
                <a:cubicBezTo>
                  <a:pt x="4117879" y="2452032"/>
                  <a:pt x="4110117" y="2549297"/>
                  <a:pt x="4092759" y="2643792"/>
                </a:cubicBezTo>
                <a:lnTo>
                  <a:pt x="4542824" y="2906675"/>
                </a:lnTo>
                <a:lnTo>
                  <a:pt x="4432244" y="3244947"/>
                </a:lnTo>
                <a:lnTo>
                  <a:pt x="3915713" y="3191427"/>
                </a:lnTo>
                <a:cubicBezTo>
                  <a:pt x="3824012" y="3376623"/>
                  <a:pt x="3700535" y="3543085"/>
                  <a:pt x="3553558" y="3685386"/>
                </a:cubicBezTo>
                <a:lnTo>
                  <a:pt x="3753170" y="4153716"/>
                </a:lnTo>
                <a:lnTo>
                  <a:pt x="3462615" y="4359224"/>
                </a:lnTo>
                <a:lnTo>
                  <a:pt x="3085858" y="4013486"/>
                </a:lnTo>
                <a:cubicBezTo>
                  <a:pt x="2918222" y="4098493"/>
                  <a:pt x="2735266" y="4156993"/>
                  <a:pt x="2542566" y="4185781"/>
                </a:cubicBezTo>
                <a:lnTo>
                  <a:pt x="2439490" y="4663055"/>
                </a:lnTo>
                <a:lnTo>
                  <a:pt x="2083603" y="4663055"/>
                </a:lnTo>
                <a:lnTo>
                  <a:pt x="1980528" y="4185781"/>
                </a:lnTo>
                <a:cubicBezTo>
                  <a:pt x="1772677" y="4154729"/>
                  <a:pt x="1576163" y="4089110"/>
                  <a:pt x="1398100" y="3992907"/>
                </a:cubicBezTo>
                <a:lnTo>
                  <a:pt x="997209" y="4340529"/>
                </a:lnTo>
                <a:lnTo>
                  <a:pt x="712552" y="4126927"/>
                </a:lnTo>
                <a:lnTo>
                  <a:pt x="934130" y="3645116"/>
                </a:lnTo>
                <a:cubicBezTo>
                  <a:pt x="803422" y="3515284"/>
                  <a:pt x="694564" y="3364073"/>
                  <a:pt x="609988" y="3198332"/>
                </a:cubicBezTo>
                <a:lnTo>
                  <a:pt x="124474" y="3255589"/>
                </a:lnTo>
                <a:lnTo>
                  <a:pt x="9121" y="2918915"/>
                </a:lnTo>
                <a:lnTo>
                  <a:pt x="432244" y="2663676"/>
                </a:lnTo>
                <a:cubicBezTo>
                  <a:pt x="414090" y="2562770"/>
                  <a:pt x="405215" y="2458899"/>
                  <a:pt x="405215" y="2352954"/>
                </a:cubicBezTo>
                <a:cubicBezTo>
                  <a:pt x="405215" y="2249178"/>
                  <a:pt x="413731" y="2147391"/>
                  <a:pt x="432435" y="2048643"/>
                </a:cubicBezTo>
                <a:lnTo>
                  <a:pt x="0" y="1796058"/>
                </a:lnTo>
                <a:lnTo>
                  <a:pt x="110581" y="1457787"/>
                </a:lnTo>
                <a:lnTo>
                  <a:pt x="609871" y="1509521"/>
                </a:lnTo>
                <a:cubicBezTo>
                  <a:pt x="701342" y="1326373"/>
                  <a:pt x="823934" y="1161680"/>
                  <a:pt x="969626" y="1020735"/>
                </a:cubicBezTo>
                <a:lnTo>
                  <a:pt x="769923" y="552192"/>
                </a:lnTo>
                <a:lnTo>
                  <a:pt x="1060478" y="346683"/>
                </a:lnTo>
                <a:lnTo>
                  <a:pt x="1437195" y="692385"/>
                </a:lnTo>
                <a:cubicBezTo>
                  <a:pt x="1602069" y="608806"/>
                  <a:pt x="1781763" y="550867"/>
                  <a:pt x="1970957" y="521588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5001701" y="7997587"/>
            <a:ext cx="8291216" cy="1446663"/>
          </a:xfrm>
        </p:spPr>
        <p:txBody>
          <a:bodyPr anchor="t">
            <a:normAutofit/>
          </a:bodyPr>
          <a:lstStyle>
            <a:lvl1pPr algn="ctr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正方形/長方形 15"/>
          <p:cNvSpPr/>
          <p:nvPr userDrawn="1"/>
        </p:nvSpPr>
        <p:spPr>
          <a:xfrm>
            <a:off x="7522233" y="7892109"/>
            <a:ext cx="3240360" cy="72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17" name="テキスト プレースホルダー 11"/>
          <p:cNvSpPr>
            <a:spLocks noGrp="1"/>
          </p:cNvSpPr>
          <p:nvPr>
            <p:ph type="body" sz="quarter" idx="32" hasCustomPrompt="1"/>
          </p:nvPr>
        </p:nvSpPr>
        <p:spPr>
          <a:xfrm>
            <a:off x="7859496" y="4912665"/>
            <a:ext cx="2567393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spc="0">
                <a:solidFill>
                  <a:schemeClr val="tx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  <p:sp>
        <p:nvSpPr>
          <p:cNvPr id="18" name="テキスト プレースホルダー 11"/>
          <p:cNvSpPr>
            <a:spLocks noGrp="1"/>
          </p:cNvSpPr>
          <p:nvPr>
            <p:ph type="body" sz="quarter" idx="33" hasCustomPrompt="1"/>
          </p:nvPr>
        </p:nvSpPr>
        <p:spPr>
          <a:xfrm>
            <a:off x="4307106" y="3460117"/>
            <a:ext cx="2144508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spc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34" hasCustomPrompt="1"/>
          </p:nvPr>
        </p:nvSpPr>
        <p:spPr>
          <a:xfrm>
            <a:off x="2358926" y="6152089"/>
            <a:ext cx="2144508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spc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  <p:sp>
        <p:nvSpPr>
          <p:cNvPr id="20" name="テキスト プレースホルダー 11"/>
          <p:cNvSpPr>
            <a:spLocks noGrp="1"/>
          </p:cNvSpPr>
          <p:nvPr>
            <p:ph type="body" sz="quarter" idx="35" hasCustomPrompt="1"/>
          </p:nvPr>
        </p:nvSpPr>
        <p:spPr>
          <a:xfrm>
            <a:off x="1271559" y="3460117"/>
            <a:ext cx="1966991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 spc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  <p:sp>
        <p:nvSpPr>
          <p:cNvPr id="21" name="テキスト プレースホルダー 11"/>
          <p:cNvSpPr>
            <a:spLocks noGrp="1"/>
          </p:cNvSpPr>
          <p:nvPr>
            <p:ph type="body" sz="quarter" idx="36" hasCustomPrompt="1"/>
          </p:nvPr>
        </p:nvSpPr>
        <p:spPr>
          <a:xfrm>
            <a:off x="11635359" y="5538752"/>
            <a:ext cx="1966991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 spc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  <p:sp>
        <p:nvSpPr>
          <p:cNvPr id="22" name="テキスト プレースホルダー 11"/>
          <p:cNvSpPr>
            <a:spLocks noGrp="1"/>
          </p:cNvSpPr>
          <p:nvPr>
            <p:ph type="body" sz="quarter" idx="37" hasCustomPrompt="1"/>
          </p:nvPr>
        </p:nvSpPr>
        <p:spPr>
          <a:xfrm>
            <a:off x="13750838" y="3278442"/>
            <a:ext cx="2144508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spc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  <p:sp>
        <p:nvSpPr>
          <p:cNvPr id="23" name="テキスト プレースホルダー 11"/>
          <p:cNvSpPr>
            <a:spLocks noGrp="1"/>
          </p:cNvSpPr>
          <p:nvPr>
            <p:ph type="body" sz="quarter" idx="38" hasCustomPrompt="1"/>
          </p:nvPr>
        </p:nvSpPr>
        <p:spPr>
          <a:xfrm>
            <a:off x="15223173" y="6117263"/>
            <a:ext cx="2144508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spc="0">
                <a:solidFill>
                  <a:schemeClr val="accent6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207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2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750"/>
                            </p:stCondLst>
                            <p:childTnLst>
                              <p:par>
                                <p:cTn id="6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75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250"/>
                            </p:stCondLst>
                            <p:childTnLst>
                              <p:par>
                                <p:cTn id="9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31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uild="allAtOnce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/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y Keywo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円/楕円 9"/>
          <p:cNvSpPr/>
          <p:nvPr userDrawn="1"/>
        </p:nvSpPr>
        <p:spPr>
          <a:xfrm>
            <a:off x="10813369" y="4561118"/>
            <a:ext cx="3291116" cy="3291116"/>
          </a:xfrm>
          <a:prstGeom prst="ellipse">
            <a:avLst/>
          </a:prstGeom>
          <a:solidFill>
            <a:schemeClr val="accent3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7" name="円/楕円 16"/>
          <p:cNvSpPr/>
          <p:nvPr userDrawn="1"/>
        </p:nvSpPr>
        <p:spPr>
          <a:xfrm>
            <a:off x="2525080" y="2886529"/>
            <a:ext cx="831448" cy="83144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4" name="円/楕円 23"/>
          <p:cNvSpPr/>
          <p:nvPr userDrawn="1"/>
        </p:nvSpPr>
        <p:spPr>
          <a:xfrm>
            <a:off x="142825" y="2768886"/>
            <a:ext cx="1190374" cy="119037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/>
          <p:cNvSpPr/>
          <p:nvPr userDrawn="1"/>
        </p:nvSpPr>
        <p:spPr>
          <a:xfrm>
            <a:off x="7079570" y="3093357"/>
            <a:ext cx="4125685" cy="4125685"/>
          </a:xfrm>
          <a:prstGeom prst="ellipse">
            <a:avLst/>
          </a:prstGeom>
          <a:solidFill>
            <a:schemeClr val="tx2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9" name="円/楕円 8"/>
          <p:cNvSpPr/>
          <p:nvPr userDrawn="1"/>
        </p:nvSpPr>
        <p:spPr>
          <a:xfrm>
            <a:off x="4124098" y="2616195"/>
            <a:ext cx="3291116" cy="3291116"/>
          </a:xfrm>
          <a:prstGeom prst="ellipse">
            <a:avLst/>
          </a:prstGeom>
          <a:solidFill>
            <a:schemeClr val="accent1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1" name="円/楕円 10"/>
          <p:cNvSpPr/>
          <p:nvPr userDrawn="1"/>
        </p:nvSpPr>
        <p:spPr>
          <a:xfrm>
            <a:off x="2815772" y="5090417"/>
            <a:ext cx="2616652" cy="2623462"/>
          </a:xfrm>
          <a:prstGeom prst="ellipse">
            <a:avLst/>
          </a:prstGeom>
          <a:solidFill>
            <a:schemeClr val="accent2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2" name="円/楕円 11"/>
          <p:cNvSpPr/>
          <p:nvPr userDrawn="1"/>
        </p:nvSpPr>
        <p:spPr>
          <a:xfrm>
            <a:off x="738012" y="3283849"/>
            <a:ext cx="2616652" cy="2623462"/>
          </a:xfrm>
          <a:prstGeom prst="ellipse">
            <a:avLst/>
          </a:prstGeom>
          <a:solidFill>
            <a:schemeClr val="accent4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3" name="円/楕円 12"/>
          <p:cNvSpPr/>
          <p:nvPr userDrawn="1"/>
        </p:nvSpPr>
        <p:spPr>
          <a:xfrm>
            <a:off x="15162214" y="4520290"/>
            <a:ext cx="2774041" cy="2774041"/>
          </a:xfrm>
          <a:prstGeom prst="ellipse">
            <a:avLst/>
          </a:prstGeom>
          <a:solidFill>
            <a:schemeClr val="accent6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4" name="円/楕円 13"/>
          <p:cNvSpPr/>
          <p:nvPr userDrawn="1"/>
        </p:nvSpPr>
        <p:spPr>
          <a:xfrm>
            <a:off x="12811809" y="2448869"/>
            <a:ext cx="3020781" cy="3020781"/>
          </a:xfrm>
          <a:prstGeom prst="ellipse">
            <a:avLst/>
          </a:prstGeom>
          <a:solidFill>
            <a:schemeClr val="accent5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5" name="円/楕円 14"/>
          <p:cNvSpPr/>
          <p:nvPr userDrawn="1"/>
        </p:nvSpPr>
        <p:spPr>
          <a:xfrm>
            <a:off x="427655" y="5257626"/>
            <a:ext cx="1299369" cy="1299369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6" name="円/楕円 15"/>
          <p:cNvSpPr/>
          <p:nvPr userDrawn="1"/>
        </p:nvSpPr>
        <p:spPr>
          <a:xfrm>
            <a:off x="6122252" y="5907310"/>
            <a:ext cx="1014526" cy="101452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8" name="円/楕円 17"/>
          <p:cNvSpPr/>
          <p:nvPr userDrawn="1"/>
        </p:nvSpPr>
        <p:spPr>
          <a:xfrm>
            <a:off x="11749073" y="2894039"/>
            <a:ext cx="1190374" cy="119037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9" name="円/楕円 18"/>
          <p:cNvSpPr/>
          <p:nvPr userDrawn="1"/>
        </p:nvSpPr>
        <p:spPr>
          <a:xfrm>
            <a:off x="16623653" y="3543536"/>
            <a:ext cx="415724" cy="41572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0" name="円/楕円 19"/>
          <p:cNvSpPr/>
          <p:nvPr userDrawn="1"/>
        </p:nvSpPr>
        <p:spPr>
          <a:xfrm>
            <a:off x="17009954" y="2308815"/>
            <a:ext cx="824698" cy="82469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1" name="円/楕円 20"/>
          <p:cNvSpPr/>
          <p:nvPr userDrawn="1"/>
        </p:nvSpPr>
        <p:spPr>
          <a:xfrm>
            <a:off x="14322199" y="6669311"/>
            <a:ext cx="1044568" cy="104456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2" name="円/楕円 21"/>
          <p:cNvSpPr/>
          <p:nvPr userDrawn="1"/>
        </p:nvSpPr>
        <p:spPr>
          <a:xfrm>
            <a:off x="15574563" y="2608030"/>
            <a:ext cx="944436" cy="94443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3" name="円/楕円 22"/>
          <p:cNvSpPr/>
          <p:nvPr userDrawn="1"/>
        </p:nvSpPr>
        <p:spPr>
          <a:xfrm>
            <a:off x="11205254" y="3841537"/>
            <a:ext cx="678753" cy="678753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5" name="円/楕円 24"/>
          <p:cNvSpPr/>
          <p:nvPr userDrawn="1"/>
        </p:nvSpPr>
        <p:spPr>
          <a:xfrm>
            <a:off x="3562526" y="3468811"/>
            <a:ext cx="415724" cy="41572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6" name="円/楕円 25"/>
          <p:cNvSpPr/>
          <p:nvPr userDrawn="1"/>
        </p:nvSpPr>
        <p:spPr>
          <a:xfrm>
            <a:off x="13832175" y="5972995"/>
            <a:ext cx="794593" cy="794593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7" name="円/楕円 26"/>
          <p:cNvSpPr/>
          <p:nvPr userDrawn="1"/>
        </p:nvSpPr>
        <p:spPr>
          <a:xfrm>
            <a:off x="2418475" y="6477963"/>
            <a:ext cx="794593" cy="79459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9" name="テキスト プレースホルダー 11"/>
          <p:cNvSpPr>
            <a:spLocks noGrp="1"/>
          </p:cNvSpPr>
          <p:nvPr>
            <p:ph type="body" sz="quarter" idx="32" hasCustomPrompt="1"/>
          </p:nvPr>
        </p:nvSpPr>
        <p:spPr>
          <a:xfrm>
            <a:off x="7858716" y="4082887"/>
            <a:ext cx="2567393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spc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  <p:sp>
        <p:nvSpPr>
          <p:cNvPr id="30" name="テキスト プレースホルダー 11"/>
          <p:cNvSpPr>
            <a:spLocks noGrp="1"/>
          </p:cNvSpPr>
          <p:nvPr>
            <p:ph type="body" sz="quarter" idx="31" hasCustomPrompt="1"/>
          </p:nvPr>
        </p:nvSpPr>
        <p:spPr>
          <a:xfrm>
            <a:off x="7415214" y="4727551"/>
            <a:ext cx="3398155" cy="1651134"/>
          </a:xfrm>
        </p:spPr>
        <p:txBody>
          <a:bodyPr anchor="t">
            <a:noAutofit/>
          </a:bodyPr>
          <a:lstStyle>
            <a:lvl1pPr algn="ctr">
              <a:lnSpc>
                <a:spcPct val="120000"/>
              </a:lnSpc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1" name="テキスト プレースホルダー 11"/>
          <p:cNvSpPr>
            <a:spLocks noGrp="1"/>
          </p:cNvSpPr>
          <p:nvPr>
            <p:ph type="body" sz="quarter" idx="33" hasCustomPrompt="1"/>
          </p:nvPr>
        </p:nvSpPr>
        <p:spPr>
          <a:xfrm>
            <a:off x="4421752" y="3093357"/>
            <a:ext cx="2567393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spc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  <p:sp>
        <p:nvSpPr>
          <p:cNvPr id="32" name="テキスト プレースホルダー 11"/>
          <p:cNvSpPr>
            <a:spLocks noGrp="1"/>
          </p:cNvSpPr>
          <p:nvPr>
            <p:ph type="body" sz="quarter" idx="34" hasCustomPrompt="1"/>
          </p:nvPr>
        </p:nvSpPr>
        <p:spPr>
          <a:xfrm>
            <a:off x="4238171" y="3738021"/>
            <a:ext cx="3018972" cy="1651134"/>
          </a:xfrm>
        </p:spPr>
        <p:txBody>
          <a:bodyPr anchor="t">
            <a:noAutofit/>
          </a:bodyPr>
          <a:lstStyle>
            <a:lvl1pPr algn="ctr">
              <a:lnSpc>
                <a:spcPct val="120000"/>
              </a:lnSpc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3" name="テキスト プレースホルダー 11"/>
          <p:cNvSpPr>
            <a:spLocks noGrp="1"/>
          </p:cNvSpPr>
          <p:nvPr>
            <p:ph type="body" sz="quarter" idx="35" hasCustomPrompt="1"/>
          </p:nvPr>
        </p:nvSpPr>
        <p:spPr>
          <a:xfrm>
            <a:off x="11133022" y="5044936"/>
            <a:ext cx="2567393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spc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  <p:sp>
        <p:nvSpPr>
          <p:cNvPr id="34" name="テキスト プレースホルダー 11"/>
          <p:cNvSpPr>
            <a:spLocks noGrp="1"/>
          </p:cNvSpPr>
          <p:nvPr>
            <p:ph type="body" sz="quarter" idx="36" hasCustomPrompt="1"/>
          </p:nvPr>
        </p:nvSpPr>
        <p:spPr>
          <a:xfrm>
            <a:off x="10949441" y="5689600"/>
            <a:ext cx="3018972" cy="1651134"/>
          </a:xfrm>
        </p:spPr>
        <p:txBody>
          <a:bodyPr anchor="t">
            <a:noAutofit/>
          </a:bodyPr>
          <a:lstStyle>
            <a:lvl1pPr algn="ctr">
              <a:lnSpc>
                <a:spcPct val="120000"/>
              </a:lnSpc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5" name="テキスト プレースホルダー 11"/>
          <p:cNvSpPr>
            <a:spLocks noGrp="1"/>
          </p:cNvSpPr>
          <p:nvPr>
            <p:ph type="body" sz="quarter" idx="37" hasCustomPrompt="1"/>
          </p:nvPr>
        </p:nvSpPr>
        <p:spPr>
          <a:xfrm>
            <a:off x="2815771" y="5994292"/>
            <a:ext cx="2567393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spc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  <p:sp>
        <p:nvSpPr>
          <p:cNvPr id="36" name="テキスト プレースホルダー 11"/>
          <p:cNvSpPr>
            <a:spLocks noGrp="1"/>
          </p:cNvSpPr>
          <p:nvPr>
            <p:ph type="body" sz="quarter" idx="38" hasCustomPrompt="1"/>
          </p:nvPr>
        </p:nvSpPr>
        <p:spPr>
          <a:xfrm>
            <a:off x="738012" y="4177230"/>
            <a:ext cx="2567393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spc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  <p:sp>
        <p:nvSpPr>
          <p:cNvPr id="37" name="テキスト プレースホルダー 11"/>
          <p:cNvSpPr>
            <a:spLocks noGrp="1"/>
          </p:cNvSpPr>
          <p:nvPr>
            <p:ph type="body" sz="quarter" idx="39" hasCustomPrompt="1"/>
          </p:nvPr>
        </p:nvSpPr>
        <p:spPr>
          <a:xfrm>
            <a:off x="12938327" y="3542461"/>
            <a:ext cx="2766130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spc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  <p:sp>
        <p:nvSpPr>
          <p:cNvPr id="38" name="テキスト プレースホルダー 11"/>
          <p:cNvSpPr>
            <a:spLocks noGrp="1"/>
          </p:cNvSpPr>
          <p:nvPr>
            <p:ph type="body" sz="quarter" idx="40" hasCustomPrompt="1"/>
          </p:nvPr>
        </p:nvSpPr>
        <p:spPr>
          <a:xfrm>
            <a:off x="15170125" y="5506194"/>
            <a:ext cx="2766130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spc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  <p:sp>
        <p:nvSpPr>
          <p:cNvPr id="39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1799594" y="7997587"/>
            <a:ext cx="14674119" cy="1446663"/>
          </a:xfrm>
        </p:spPr>
        <p:txBody>
          <a:bodyPr anchor="t">
            <a:normAutofit/>
          </a:bodyPr>
          <a:lstStyle>
            <a:lvl1pPr algn="ctr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0" name="正方形/長方形 39"/>
          <p:cNvSpPr/>
          <p:nvPr userDrawn="1"/>
        </p:nvSpPr>
        <p:spPr>
          <a:xfrm>
            <a:off x="7522233" y="7892109"/>
            <a:ext cx="3240360" cy="72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347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1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6000"/>
                            </p:stCondLst>
                            <p:childTnLst>
                              <p:par>
                                <p:cTn id="13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7000"/>
                            </p:stCondLst>
                            <p:childTnLst>
                              <p:par>
                                <p:cTn id="154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8000"/>
                            </p:stCondLst>
                            <p:childTnLst>
                              <p:par>
                                <p:cTn id="17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5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5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5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5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53" presetClass="entr" presetSubtype="52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5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9700"/>
                            </p:stCondLst>
                            <p:childTnLst>
                              <p:par>
                                <p:cTn id="265" presetID="2" presetClass="entr" presetSubtype="4" decel="100000" fill="hold" grpId="0" nodeType="after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7" grpId="0" animBg="1"/>
      <p:bldP spid="24" grpId="0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5" grpId="0" animBg="1"/>
      <p:bldP spid="5" grpId="1" animBg="1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9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allAtOnce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</p:bld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072630" y="1539546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6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 hasCustomPrompt="1"/>
          </p:nvPr>
        </p:nvSpPr>
        <p:spPr>
          <a:xfrm>
            <a:off x="3072630" y="246956"/>
            <a:ext cx="14349567" cy="1203151"/>
          </a:xfrm>
        </p:spPr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542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/>
          <p:cNvSpPr>
            <a:spLocks noGrp="1"/>
          </p:cNvSpPr>
          <p:nvPr>
            <p:ph type="title" hasCustomPrompt="1"/>
          </p:nvPr>
        </p:nvSpPr>
        <p:spPr>
          <a:xfrm>
            <a:off x="14641437" y="104453"/>
            <a:ext cx="14349567" cy="1203151"/>
          </a:xfrm>
        </p:spPr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18" name="円/楕円 9"/>
          <p:cNvSpPr/>
          <p:nvPr userDrawn="1"/>
        </p:nvSpPr>
        <p:spPr>
          <a:xfrm>
            <a:off x="5146228" y="286647"/>
            <a:ext cx="1963742" cy="19236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円/楕円 10"/>
          <p:cNvSpPr/>
          <p:nvPr userDrawn="1"/>
        </p:nvSpPr>
        <p:spPr>
          <a:xfrm>
            <a:off x="4982343" y="162500"/>
            <a:ext cx="1963742" cy="192365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図プレースホルダー 5"/>
          <p:cNvSpPr>
            <a:spLocks noGrp="1"/>
          </p:cNvSpPr>
          <p:nvPr>
            <p:ph type="pic" sz="quarter" idx="14" hasCustomPrompt="1"/>
          </p:nvPr>
        </p:nvSpPr>
        <p:spPr>
          <a:xfrm>
            <a:off x="5118092" y="209463"/>
            <a:ext cx="1907856" cy="1868912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49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7222702" y="1385610"/>
            <a:ext cx="2072855" cy="453336"/>
          </a:xfrm>
        </p:spPr>
        <p:txBody>
          <a:bodyPr anchor="t">
            <a:noAutofit/>
          </a:bodyPr>
          <a:lstStyle>
            <a:lvl1pPr algn="ctr">
              <a:defRPr sz="20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4" name="円/楕円 9"/>
          <p:cNvSpPr/>
          <p:nvPr userDrawn="1"/>
        </p:nvSpPr>
        <p:spPr>
          <a:xfrm>
            <a:off x="9564839" y="1402820"/>
            <a:ext cx="1302361" cy="1221841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円/楕円 10"/>
          <p:cNvSpPr/>
          <p:nvPr userDrawn="1"/>
        </p:nvSpPr>
        <p:spPr>
          <a:xfrm>
            <a:off x="9400954" y="1278673"/>
            <a:ext cx="1302361" cy="122184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図プレースホルダー 5"/>
          <p:cNvSpPr>
            <a:spLocks noGrp="1"/>
          </p:cNvSpPr>
          <p:nvPr>
            <p:ph type="pic" sz="quarter" idx="23" hasCustomPrompt="1"/>
          </p:nvPr>
        </p:nvSpPr>
        <p:spPr>
          <a:xfrm>
            <a:off x="9536704" y="1305663"/>
            <a:ext cx="1265297" cy="1187068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57" name="タイトル 1"/>
          <p:cNvSpPr txBox="1">
            <a:spLocks/>
          </p:cNvSpPr>
          <p:nvPr userDrawn="1"/>
        </p:nvSpPr>
        <p:spPr>
          <a:xfrm>
            <a:off x="9509506" y="2777180"/>
            <a:ext cx="1374725" cy="415829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40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58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9509506" y="3325428"/>
            <a:ext cx="1374725" cy="287944"/>
          </a:xfrm>
        </p:spPr>
        <p:txBody>
          <a:bodyPr anchor="t">
            <a:noAutofit/>
          </a:bodyPr>
          <a:lstStyle>
            <a:lvl1pPr algn="ctr">
              <a:defRPr sz="16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5" name="円/楕円 9"/>
          <p:cNvSpPr/>
          <p:nvPr userDrawn="1"/>
        </p:nvSpPr>
        <p:spPr>
          <a:xfrm>
            <a:off x="11830246" y="1440269"/>
            <a:ext cx="1302361" cy="1221841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6" name="円/楕円 10"/>
          <p:cNvSpPr/>
          <p:nvPr userDrawn="1"/>
        </p:nvSpPr>
        <p:spPr>
          <a:xfrm>
            <a:off x="11666361" y="1316122"/>
            <a:ext cx="1302361" cy="122184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7" name="図プレースホルダー 5"/>
          <p:cNvSpPr>
            <a:spLocks noGrp="1"/>
          </p:cNvSpPr>
          <p:nvPr>
            <p:ph type="pic" sz="quarter" idx="25" hasCustomPrompt="1"/>
          </p:nvPr>
        </p:nvSpPr>
        <p:spPr>
          <a:xfrm>
            <a:off x="11802111" y="1343112"/>
            <a:ext cx="1265297" cy="1187068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08" name="タイトル 1"/>
          <p:cNvSpPr txBox="1">
            <a:spLocks/>
          </p:cNvSpPr>
          <p:nvPr userDrawn="1"/>
        </p:nvSpPr>
        <p:spPr>
          <a:xfrm>
            <a:off x="11774913" y="2814629"/>
            <a:ext cx="1374725" cy="415829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40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109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11774913" y="3362877"/>
            <a:ext cx="1374725" cy="287944"/>
          </a:xfrm>
        </p:spPr>
        <p:txBody>
          <a:bodyPr anchor="t">
            <a:noAutofit/>
          </a:bodyPr>
          <a:lstStyle>
            <a:lvl1pPr algn="ctr">
              <a:defRPr sz="16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0" name="円/楕円 9"/>
          <p:cNvSpPr/>
          <p:nvPr userDrawn="1"/>
        </p:nvSpPr>
        <p:spPr>
          <a:xfrm>
            <a:off x="13994912" y="1402820"/>
            <a:ext cx="1302361" cy="1221841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1" name="円/楕円 10"/>
          <p:cNvSpPr/>
          <p:nvPr userDrawn="1"/>
        </p:nvSpPr>
        <p:spPr>
          <a:xfrm>
            <a:off x="13831027" y="1278673"/>
            <a:ext cx="1302361" cy="122184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2" name="図プレースホルダー 5"/>
          <p:cNvSpPr>
            <a:spLocks noGrp="1"/>
          </p:cNvSpPr>
          <p:nvPr>
            <p:ph type="pic" sz="quarter" idx="27" hasCustomPrompt="1"/>
          </p:nvPr>
        </p:nvSpPr>
        <p:spPr>
          <a:xfrm>
            <a:off x="13966777" y="1305663"/>
            <a:ext cx="1265297" cy="1187068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13" name="タイトル 1"/>
          <p:cNvSpPr txBox="1">
            <a:spLocks/>
          </p:cNvSpPr>
          <p:nvPr userDrawn="1"/>
        </p:nvSpPr>
        <p:spPr>
          <a:xfrm>
            <a:off x="13939579" y="2777180"/>
            <a:ext cx="1374725" cy="415829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40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114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3939579" y="3325428"/>
            <a:ext cx="1374725" cy="287944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5" name="円/楕円 9"/>
          <p:cNvSpPr/>
          <p:nvPr userDrawn="1"/>
        </p:nvSpPr>
        <p:spPr>
          <a:xfrm>
            <a:off x="16157035" y="1477718"/>
            <a:ext cx="1302361" cy="1221841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6" name="円/楕円 10"/>
          <p:cNvSpPr/>
          <p:nvPr userDrawn="1"/>
        </p:nvSpPr>
        <p:spPr>
          <a:xfrm>
            <a:off x="15993150" y="1353571"/>
            <a:ext cx="1302361" cy="122184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7" name="図プレースホルダー 5"/>
          <p:cNvSpPr>
            <a:spLocks noGrp="1"/>
          </p:cNvSpPr>
          <p:nvPr>
            <p:ph type="pic" sz="quarter" idx="29" hasCustomPrompt="1"/>
          </p:nvPr>
        </p:nvSpPr>
        <p:spPr>
          <a:xfrm>
            <a:off x="16128900" y="1380561"/>
            <a:ext cx="1265297" cy="1187068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18" name="タイトル 1"/>
          <p:cNvSpPr txBox="1">
            <a:spLocks/>
          </p:cNvSpPr>
          <p:nvPr userDrawn="1"/>
        </p:nvSpPr>
        <p:spPr>
          <a:xfrm>
            <a:off x="16101702" y="2852078"/>
            <a:ext cx="1374725" cy="415829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40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119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16101702" y="3400326"/>
            <a:ext cx="1374725" cy="287944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30" name="円/楕円 9"/>
          <p:cNvSpPr/>
          <p:nvPr userDrawn="1"/>
        </p:nvSpPr>
        <p:spPr>
          <a:xfrm>
            <a:off x="444847" y="4045886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1" name="円/楕円 10"/>
          <p:cNvSpPr/>
          <p:nvPr userDrawn="1"/>
        </p:nvSpPr>
        <p:spPr>
          <a:xfrm>
            <a:off x="280962" y="3921739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2" name="図プレースホルダー 5"/>
          <p:cNvSpPr>
            <a:spLocks noGrp="1"/>
          </p:cNvSpPr>
          <p:nvPr>
            <p:ph type="pic" sz="quarter" idx="31" hasCustomPrompt="1"/>
          </p:nvPr>
        </p:nvSpPr>
        <p:spPr>
          <a:xfrm>
            <a:off x="416711" y="3947532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33" name="タイトル 1"/>
          <p:cNvSpPr txBox="1">
            <a:spLocks/>
          </p:cNvSpPr>
          <p:nvPr userDrawn="1"/>
        </p:nvSpPr>
        <p:spPr>
          <a:xfrm>
            <a:off x="1730244" y="4084563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325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134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1837857" y="4534313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0" name="円/楕円 9"/>
          <p:cNvSpPr/>
          <p:nvPr userDrawn="1"/>
        </p:nvSpPr>
        <p:spPr>
          <a:xfrm>
            <a:off x="444847" y="5667032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1" name="円/楕円 10"/>
          <p:cNvSpPr/>
          <p:nvPr userDrawn="1"/>
        </p:nvSpPr>
        <p:spPr>
          <a:xfrm>
            <a:off x="280962" y="5542885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2" name="図プレースホルダー 5"/>
          <p:cNvSpPr>
            <a:spLocks noGrp="1"/>
          </p:cNvSpPr>
          <p:nvPr>
            <p:ph type="pic" sz="quarter" idx="33" hasCustomPrompt="1"/>
          </p:nvPr>
        </p:nvSpPr>
        <p:spPr>
          <a:xfrm>
            <a:off x="416711" y="5568678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13" name="タイトル 1"/>
          <p:cNvSpPr txBox="1">
            <a:spLocks/>
          </p:cNvSpPr>
          <p:nvPr userDrawn="1"/>
        </p:nvSpPr>
        <p:spPr>
          <a:xfrm>
            <a:off x="1730244" y="5705709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325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214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1837857" y="6155459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5" name="円/楕円 9"/>
          <p:cNvSpPr/>
          <p:nvPr userDrawn="1"/>
        </p:nvSpPr>
        <p:spPr>
          <a:xfrm>
            <a:off x="444847" y="7202817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6" name="円/楕円 10"/>
          <p:cNvSpPr/>
          <p:nvPr userDrawn="1"/>
        </p:nvSpPr>
        <p:spPr>
          <a:xfrm>
            <a:off x="280962" y="7078670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7" name="図プレースホルダー 5"/>
          <p:cNvSpPr>
            <a:spLocks noGrp="1"/>
          </p:cNvSpPr>
          <p:nvPr>
            <p:ph type="pic" sz="quarter" idx="35" hasCustomPrompt="1"/>
          </p:nvPr>
        </p:nvSpPr>
        <p:spPr>
          <a:xfrm>
            <a:off x="416711" y="7104463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18" name="タイトル 1"/>
          <p:cNvSpPr txBox="1">
            <a:spLocks/>
          </p:cNvSpPr>
          <p:nvPr userDrawn="1"/>
        </p:nvSpPr>
        <p:spPr>
          <a:xfrm>
            <a:off x="1730244" y="7241494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325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219" name="テキスト プレースホルダー 6"/>
          <p:cNvSpPr>
            <a:spLocks noGrp="1"/>
          </p:cNvSpPr>
          <p:nvPr>
            <p:ph type="body" sz="quarter" idx="36" hasCustomPrompt="1"/>
          </p:nvPr>
        </p:nvSpPr>
        <p:spPr>
          <a:xfrm>
            <a:off x="1837857" y="7691244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0" name="円/楕円 9"/>
          <p:cNvSpPr/>
          <p:nvPr userDrawn="1"/>
        </p:nvSpPr>
        <p:spPr>
          <a:xfrm>
            <a:off x="436279" y="8867830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1" name="円/楕円 10"/>
          <p:cNvSpPr/>
          <p:nvPr userDrawn="1"/>
        </p:nvSpPr>
        <p:spPr>
          <a:xfrm>
            <a:off x="272394" y="8743683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2" name="図プレースホルダー 5"/>
          <p:cNvSpPr>
            <a:spLocks noGrp="1"/>
          </p:cNvSpPr>
          <p:nvPr>
            <p:ph type="pic" sz="quarter" idx="37" hasCustomPrompt="1"/>
          </p:nvPr>
        </p:nvSpPr>
        <p:spPr>
          <a:xfrm>
            <a:off x="408143" y="8769476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23" name="タイトル 1"/>
          <p:cNvSpPr txBox="1">
            <a:spLocks/>
          </p:cNvSpPr>
          <p:nvPr userDrawn="1"/>
        </p:nvSpPr>
        <p:spPr>
          <a:xfrm>
            <a:off x="1721676" y="8906507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325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224" name="テキスト プレースホルダー 6"/>
          <p:cNvSpPr>
            <a:spLocks noGrp="1"/>
          </p:cNvSpPr>
          <p:nvPr>
            <p:ph type="body" sz="quarter" idx="38" hasCustomPrompt="1"/>
          </p:nvPr>
        </p:nvSpPr>
        <p:spPr>
          <a:xfrm>
            <a:off x="1829289" y="9356257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5" name="円/楕円 9"/>
          <p:cNvSpPr/>
          <p:nvPr userDrawn="1"/>
        </p:nvSpPr>
        <p:spPr>
          <a:xfrm>
            <a:off x="3487821" y="4071679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6" name="円/楕円 10"/>
          <p:cNvSpPr/>
          <p:nvPr userDrawn="1"/>
        </p:nvSpPr>
        <p:spPr>
          <a:xfrm>
            <a:off x="3323936" y="3947532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7" name="図プレースホルダー 5"/>
          <p:cNvSpPr>
            <a:spLocks noGrp="1"/>
          </p:cNvSpPr>
          <p:nvPr>
            <p:ph type="pic" sz="quarter" idx="39" hasCustomPrompt="1"/>
          </p:nvPr>
        </p:nvSpPr>
        <p:spPr>
          <a:xfrm>
            <a:off x="3459685" y="3973325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28" name="タイトル 1"/>
          <p:cNvSpPr txBox="1">
            <a:spLocks/>
          </p:cNvSpPr>
          <p:nvPr userDrawn="1"/>
        </p:nvSpPr>
        <p:spPr>
          <a:xfrm>
            <a:off x="4773218" y="4110356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325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329" name="テキスト プレースホルダー 6"/>
          <p:cNvSpPr>
            <a:spLocks noGrp="1"/>
          </p:cNvSpPr>
          <p:nvPr>
            <p:ph type="body" sz="quarter" idx="40" hasCustomPrompt="1"/>
          </p:nvPr>
        </p:nvSpPr>
        <p:spPr>
          <a:xfrm>
            <a:off x="4880831" y="4560106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0" name="円/楕円 9"/>
          <p:cNvSpPr/>
          <p:nvPr userDrawn="1"/>
        </p:nvSpPr>
        <p:spPr>
          <a:xfrm>
            <a:off x="3487821" y="5692825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1" name="円/楕円 10"/>
          <p:cNvSpPr/>
          <p:nvPr userDrawn="1"/>
        </p:nvSpPr>
        <p:spPr>
          <a:xfrm>
            <a:off x="3323936" y="5568678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2" name="図プレースホルダー 5"/>
          <p:cNvSpPr>
            <a:spLocks noGrp="1"/>
          </p:cNvSpPr>
          <p:nvPr>
            <p:ph type="pic" sz="quarter" idx="41" hasCustomPrompt="1"/>
          </p:nvPr>
        </p:nvSpPr>
        <p:spPr>
          <a:xfrm>
            <a:off x="3459685" y="5594471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33" name="タイトル 1"/>
          <p:cNvSpPr txBox="1">
            <a:spLocks/>
          </p:cNvSpPr>
          <p:nvPr userDrawn="1"/>
        </p:nvSpPr>
        <p:spPr>
          <a:xfrm>
            <a:off x="4773218" y="5731502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325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334" name="テキスト プレースホルダー 6"/>
          <p:cNvSpPr>
            <a:spLocks noGrp="1"/>
          </p:cNvSpPr>
          <p:nvPr>
            <p:ph type="body" sz="quarter" idx="42" hasCustomPrompt="1"/>
          </p:nvPr>
        </p:nvSpPr>
        <p:spPr>
          <a:xfrm>
            <a:off x="4880831" y="6181252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5" name="円/楕円 9"/>
          <p:cNvSpPr/>
          <p:nvPr userDrawn="1"/>
        </p:nvSpPr>
        <p:spPr>
          <a:xfrm>
            <a:off x="3487821" y="7228610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6" name="円/楕円 10"/>
          <p:cNvSpPr/>
          <p:nvPr userDrawn="1"/>
        </p:nvSpPr>
        <p:spPr>
          <a:xfrm>
            <a:off x="3323936" y="7104463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7" name="図プレースホルダー 5"/>
          <p:cNvSpPr>
            <a:spLocks noGrp="1"/>
          </p:cNvSpPr>
          <p:nvPr>
            <p:ph type="pic" sz="quarter" idx="43" hasCustomPrompt="1"/>
          </p:nvPr>
        </p:nvSpPr>
        <p:spPr>
          <a:xfrm>
            <a:off x="3459685" y="7130256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38" name="タイトル 1"/>
          <p:cNvSpPr txBox="1">
            <a:spLocks/>
          </p:cNvSpPr>
          <p:nvPr userDrawn="1"/>
        </p:nvSpPr>
        <p:spPr>
          <a:xfrm>
            <a:off x="4773218" y="7267287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325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339" name="テキスト プレースホルダー 6"/>
          <p:cNvSpPr>
            <a:spLocks noGrp="1"/>
          </p:cNvSpPr>
          <p:nvPr>
            <p:ph type="body" sz="quarter" idx="44" hasCustomPrompt="1"/>
          </p:nvPr>
        </p:nvSpPr>
        <p:spPr>
          <a:xfrm>
            <a:off x="4880831" y="7717037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0" name="円/楕円 9"/>
          <p:cNvSpPr/>
          <p:nvPr userDrawn="1"/>
        </p:nvSpPr>
        <p:spPr>
          <a:xfrm>
            <a:off x="3479253" y="8893623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1" name="円/楕円 10"/>
          <p:cNvSpPr/>
          <p:nvPr userDrawn="1"/>
        </p:nvSpPr>
        <p:spPr>
          <a:xfrm>
            <a:off x="3315368" y="8769476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2" name="図プレースホルダー 5"/>
          <p:cNvSpPr>
            <a:spLocks noGrp="1"/>
          </p:cNvSpPr>
          <p:nvPr>
            <p:ph type="pic" sz="quarter" idx="45" hasCustomPrompt="1"/>
          </p:nvPr>
        </p:nvSpPr>
        <p:spPr>
          <a:xfrm>
            <a:off x="3451117" y="8795269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43" name="タイトル 1"/>
          <p:cNvSpPr txBox="1">
            <a:spLocks/>
          </p:cNvSpPr>
          <p:nvPr userDrawn="1"/>
        </p:nvSpPr>
        <p:spPr>
          <a:xfrm>
            <a:off x="4764650" y="8932300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325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344" name="テキスト プレースホルダー 6"/>
          <p:cNvSpPr>
            <a:spLocks noGrp="1"/>
          </p:cNvSpPr>
          <p:nvPr>
            <p:ph type="body" sz="quarter" idx="46" hasCustomPrompt="1"/>
          </p:nvPr>
        </p:nvSpPr>
        <p:spPr>
          <a:xfrm>
            <a:off x="4872263" y="9382050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5" name="円/楕円 9"/>
          <p:cNvSpPr/>
          <p:nvPr userDrawn="1"/>
        </p:nvSpPr>
        <p:spPr>
          <a:xfrm>
            <a:off x="6407960" y="4071679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6" name="円/楕円 10"/>
          <p:cNvSpPr/>
          <p:nvPr userDrawn="1"/>
        </p:nvSpPr>
        <p:spPr>
          <a:xfrm>
            <a:off x="6244075" y="3947532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7" name="図プレースホルダー 5"/>
          <p:cNvSpPr>
            <a:spLocks noGrp="1"/>
          </p:cNvSpPr>
          <p:nvPr>
            <p:ph type="pic" sz="quarter" idx="47" hasCustomPrompt="1"/>
          </p:nvPr>
        </p:nvSpPr>
        <p:spPr>
          <a:xfrm>
            <a:off x="6379824" y="3973325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48" name="タイトル 1"/>
          <p:cNvSpPr txBox="1">
            <a:spLocks/>
          </p:cNvSpPr>
          <p:nvPr userDrawn="1"/>
        </p:nvSpPr>
        <p:spPr>
          <a:xfrm>
            <a:off x="7693357" y="4110356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325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349" name="テキスト プレースホルダー 6"/>
          <p:cNvSpPr>
            <a:spLocks noGrp="1"/>
          </p:cNvSpPr>
          <p:nvPr>
            <p:ph type="body" sz="quarter" idx="48" hasCustomPrompt="1"/>
          </p:nvPr>
        </p:nvSpPr>
        <p:spPr>
          <a:xfrm>
            <a:off x="7800970" y="4560106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0" name="円/楕円 9"/>
          <p:cNvSpPr/>
          <p:nvPr userDrawn="1"/>
        </p:nvSpPr>
        <p:spPr>
          <a:xfrm>
            <a:off x="6407960" y="5692825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1" name="円/楕円 10"/>
          <p:cNvSpPr/>
          <p:nvPr userDrawn="1"/>
        </p:nvSpPr>
        <p:spPr>
          <a:xfrm>
            <a:off x="6244075" y="5568678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2" name="図プレースホルダー 5"/>
          <p:cNvSpPr>
            <a:spLocks noGrp="1"/>
          </p:cNvSpPr>
          <p:nvPr>
            <p:ph type="pic" sz="quarter" idx="49" hasCustomPrompt="1"/>
          </p:nvPr>
        </p:nvSpPr>
        <p:spPr>
          <a:xfrm>
            <a:off x="6379824" y="5594471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53" name="タイトル 1"/>
          <p:cNvSpPr txBox="1">
            <a:spLocks/>
          </p:cNvSpPr>
          <p:nvPr userDrawn="1"/>
        </p:nvSpPr>
        <p:spPr>
          <a:xfrm>
            <a:off x="7693357" y="5731502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325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354" name="テキスト プレースホルダー 6"/>
          <p:cNvSpPr>
            <a:spLocks noGrp="1"/>
          </p:cNvSpPr>
          <p:nvPr>
            <p:ph type="body" sz="quarter" idx="50" hasCustomPrompt="1"/>
          </p:nvPr>
        </p:nvSpPr>
        <p:spPr>
          <a:xfrm>
            <a:off x="7800970" y="6181252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5" name="円/楕円 9"/>
          <p:cNvSpPr/>
          <p:nvPr userDrawn="1"/>
        </p:nvSpPr>
        <p:spPr>
          <a:xfrm>
            <a:off x="6407960" y="7228610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6" name="円/楕円 10"/>
          <p:cNvSpPr/>
          <p:nvPr userDrawn="1"/>
        </p:nvSpPr>
        <p:spPr>
          <a:xfrm>
            <a:off x="6244075" y="7104463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7" name="図プレースホルダー 5"/>
          <p:cNvSpPr>
            <a:spLocks noGrp="1"/>
          </p:cNvSpPr>
          <p:nvPr>
            <p:ph type="pic" sz="quarter" idx="51" hasCustomPrompt="1"/>
          </p:nvPr>
        </p:nvSpPr>
        <p:spPr>
          <a:xfrm>
            <a:off x="6379824" y="7130256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58" name="タイトル 1"/>
          <p:cNvSpPr txBox="1">
            <a:spLocks/>
          </p:cNvSpPr>
          <p:nvPr userDrawn="1"/>
        </p:nvSpPr>
        <p:spPr>
          <a:xfrm>
            <a:off x="7693357" y="7267287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325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359" name="テキスト プレースホルダー 6"/>
          <p:cNvSpPr>
            <a:spLocks noGrp="1"/>
          </p:cNvSpPr>
          <p:nvPr>
            <p:ph type="body" sz="quarter" idx="52" hasCustomPrompt="1"/>
          </p:nvPr>
        </p:nvSpPr>
        <p:spPr>
          <a:xfrm>
            <a:off x="7800970" y="7717037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0" name="円/楕円 9"/>
          <p:cNvSpPr/>
          <p:nvPr userDrawn="1"/>
        </p:nvSpPr>
        <p:spPr>
          <a:xfrm>
            <a:off x="6399392" y="8893623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1" name="円/楕円 10"/>
          <p:cNvSpPr/>
          <p:nvPr userDrawn="1"/>
        </p:nvSpPr>
        <p:spPr>
          <a:xfrm>
            <a:off x="6235507" y="8769476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2" name="図プレースホルダー 5"/>
          <p:cNvSpPr>
            <a:spLocks noGrp="1"/>
          </p:cNvSpPr>
          <p:nvPr>
            <p:ph type="pic" sz="quarter" idx="53" hasCustomPrompt="1"/>
          </p:nvPr>
        </p:nvSpPr>
        <p:spPr>
          <a:xfrm>
            <a:off x="6371256" y="8795269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63" name="タイトル 1"/>
          <p:cNvSpPr txBox="1">
            <a:spLocks/>
          </p:cNvSpPr>
          <p:nvPr userDrawn="1"/>
        </p:nvSpPr>
        <p:spPr>
          <a:xfrm>
            <a:off x="7684789" y="8932300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325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364" name="テキスト プレースホルダー 6"/>
          <p:cNvSpPr>
            <a:spLocks noGrp="1"/>
          </p:cNvSpPr>
          <p:nvPr>
            <p:ph type="body" sz="quarter" idx="54" hasCustomPrompt="1"/>
          </p:nvPr>
        </p:nvSpPr>
        <p:spPr>
          <a:xfrm>
            <a:off x="7792402" y="9382050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5" name="円/楕円 9"/>
          <p:cNvSpPr/>
          <p:nvPr userDrawn="1"/>
        </p:nvSpPr>
        <p:spPr>
          <a:xfrm>
            <a:off x="9464388" y="4071679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6" name="円/楕円 10"/>
          <p:cNvSpPr/>
          <p:nvPr userDrawn="1"/>
        </p:nvSpPr>
        <p:spPr>
          <a:xfrm>
            <a:off x="9300503" y="3947532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7" name="図プレースホルダー 5"/>
          <p:cNvSpPr>
            <a:spLocks noGrp="1"/>
          </p:cNvSpPr>
          <p:nvPr>
            <p:ph type="pic" sz="quarter" idx="55" hasCustomPrompt="1"/>
          </p:nvPr>
        </p:nvSpPr>
        <p:spPr>
          <a:xfrm>
            <a:off x="9436252" y="3973325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68" name="タイトル 1"/>
          <p:cNvSpPr txBox="1">
            <a:spLocks/>
          </p:cNvSpPr>
          <p:nvPr userDrawn="1"/>
        </p:nvSpPr>
        <p:spPr>
          <a:xfrm>
            <a:off x="10749785" y="4110356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325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369" name="テキスト プレースホルダー 6"/>
          <p:cNvSpPr>
            <a:spLocks noGrp="1"/>
          </p:cNvSpPr>
          <p:nvPr>
            <p:ph type="body" sz="quarter" idx="56" hasCustomPrompt="1"/>
          </p:nvPr>
        </p:nvSpPr>
        <p:spPr>
          <a:xfrm>
            <a:off x="10857398" y="4560106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0" name="円/楕円 9"/>
          <p:cNvSpPr/>
          <p:nvPr userDrawn="1"/>
        </p:nvSpPr>
        <p:spPr>
          <a:xfrm>
            <a:off x="9464388" y="5692825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1" name="円/楕円 10"/>
          <p:cNvSpPr/>
          <p:nvPr userDrawn="1"/>
        </p:nvSpPr>
        <p:spPr>
          <a:xfrm>
            <a:off x="9300503" y="5568678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2" name="図プレースホルダー 5"/>
          <p:cNvSpPr>
            <a:spLocks noGrp="1"/>
          </p:cNvSpPr>
          <p:nvPr>
            <p:ph type="pic" sz="quarter" idx="57" hasCustomPrompt="1"/>
          </p:nvPr>
        </p:nvSpPr>
        <p:spPr>
          <a:xfrm>
            <a:off x="9436252" y="5594471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73" name="タイトル 1"/>
          <p:cNvSpPr txBox="1">
            <a:spLocks/>
          </p:cNvSpPr>
          <p:nvPr userDrawn="1"/>
        </p:nvSpPr>
        <p:spPr>
          <a:xfrm>
            <a:off x="10749785" y="5731502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325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374" name="テキスト プレースホルダー 6"/>
          <p:cNvSpPr>
            <a:spLocks noGrp="1"/>
          </p:cNvSpPr>
          <p:nvPr>
            <p:ph type="body" sz="quarter" idx="58" hasCustomPrompt="1"/>
          </p:nvPr>
        </p:nvSpPr>
        <p:spPr>
          <a:xfrm>
            <a:off x="10857398" y="6181252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5" name="円/楕円 9"/>
          <p:cNvSpPr/>
          <p:nvPr userDrawn="1"/>
        </p:nvSpPr>
        <p:spPr>
          <a:xfrm>
            <a:off x="9464388" y="7228610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6" name="円/楕円 10"/>
          <p:cNvSpPr/>
          <p:nvPr userDrawn="1"/>
        </p:nvSpPr>
        <p:spPr>
          <a:xfrm>
            <a:off x="9300503" y="7104463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7" name="図プレースホルダー 5"/>
          <p:cNvSpPr>
            <a:spLocks noGrp="1"/>
          </p:cNvSpPr>
          <p:nvPr>
            <p:ph type="pic" sz="quarter" idx="59" hasCustomPrompt="1"/>
          </p:nvPr>
        </p:nvSpPr>
        <p:spPr>
          <a:xfrm>
            <a:off x="9436252" y="7130256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78" name="タイトル 1"/>
          <p:cNvSpPr txBox="1">
            <a:spLocks/>
          </p:cNvSpPr>
          <p:nvPr userDrawn="1"/>
        </p:nvSpPr>
        <p:spPr>
          <a:xfrm>
            <a:off x="10749785" y="7267287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325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379" name="テキスト プレースホルダー 6"/>
          <p:cNvSpPr>
            <a:spLocks noGrp="1"/>
          </p:cNvSpPr>
          <p:nvPr>
            <p:ph type="body" sz="quarter" idx="60" hasCustomPrompt="1"/>
          </p:nvPr>
        </p:nvSpPr>
        <p:spPr>
          <a:xfrm>
            <a:off x="10857398" y="7717037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0" name="円/楕円 9"/>
          <p:cNvSpPr/>
          <p:nvPr userDrawn="1"/>
        </p:nvSpPr>
        <p:spPr>
          <a:xfrm>
            <a:off x="9455820" y="8893623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1" name="円/楕円 10"/>
          <p:cNvSpPr/>
          <p:nvPr userDrawn="1"/>
        </p:nvSpPr>
        <p:spPr>
          <a:xfrm>
            <a:off x="9291935" y="8769476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2" name="図プレースホルダー 5"/>
          <p:cNvSpPr>
            <a:spLocks noGrp="1"/>
          </p:cNvSpPr>
          <p:nvPr>
            <p:ph type="pic" sz="quarter" idx="61" hasCustomPrompt="1"/>
          </p:nvPr>
        </p:nvSpPr>
        <p:spPr>
          <a:xfrm>
            <a:off x="9427684" y="8795269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83" name="タイトル 1"/>
          <p:cNvSpPr txBox="1">
            <a:spLocks/>
          </p:cNvSpPr>
          <p:nvPr userDrawn="1"/>
        </p:nvSpPr>
        <p:spPr>
          <a:xfrm>
            <a:off x="10741217" y="8932300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325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384" name="テキスト プレースホルダー 6"/>
          <p:cNvSpPr>
            <a:spLocks noGrp="1"/>
          </p:cNvSpPr>
          <p:nvPr>
            <p:ph type="body" sz="quarter" idx="62" hasCustomPrompt="1"/>
          </p:nvPr>
        </p:nvSpPr>
        <p:spPr>
          <a:xfrm>
            <a:off x="10848830" y="9382050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5" name="円/楕円 9"/>
          <p:cNvSpPr/>
          <p:nvPr userDrawn="1"/>
        </p:nvSpPr>
        <p:spPr>
          <a:xfrm>
            <a:off x="12453603" y="4170033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6" name="円/楕円 10"/>
          <p:cNvSpPr/>
          <p:nvPr userDrawn="1"/>
        </p:nvSpPr>
        <p:spPr>
          <a:xfrm>
            <a:off x="12289718" y="4045886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7" name="図プレースホルダー 5"/>
          <p:cNvSpPr>
            <a:spLocks noGrp="1"/>
          </p:cNvSpPr>
          <p:nvPr>
            <p:ph type="pic" sz="quarter" idx="63" hasCustomPrompt="1"/>
          </p:nvPr>
        </p:nvSpPr>
        <p:spPr>
          <a:xfrm>
            <a:off x="12425467" y="4071679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88" name="タイトル 1"/>
          <p:cNvSpPr txBox="1">
            <a:spLocks/>
          </p:cNvSpPr>
          <p:nvPr userDrawn="1"/>
        </p:nvSpPr>
        <p:spPr>
          <a:xfrm>
            <a:off x="13739000" y="4208710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325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389" name="テキスト プレースホルダー 6"/>
          <p:cNvSpPr>
            <a:spLocks noGrp="1"/>
          </p:cNvSpPr>
          <p:nvPr>
            <p:ph type="body" sz="quarter" idx="64" hasCustomPrompt="1"/>
          </p:nvPr>
        </p:nvSpPr>
        <p:spPr>
          <a:xfrm>
            <a:off x="13846613" y="4658460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0" name="円/楕円 9"/>
          <p:cNvSpPr/>
          <p:nvPr userDrawn="1"/>
        </p:nvSpPr>
        <p:spPr>
          <a:xfrm>
            <a:off x="12453603" y="5791179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1" name="円/楕円 10"/>
          <p:cNvSpPr/>
          <p:nvPr userDrawn="1"/>
        </p:nvSpPr>
        <p:spPr>
          <a:xfrm>
            <a:off x="12289718" y="5667032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2" name="図プレースホルダー 5"/>
          <p:cNvSpPr>
            <a:spLocks noGrp="1"/>
          </p:cNvSpPr>
          <p:nvPr>
            <p:ph type="pic" sz="quarter" idx="65" hasCustomPrompt="1"/>
          </p:nvPr>
        </p:nvSpPr>
        <p:spPr>
          <a:xfrm>
            <a:off x="12425467" y="5692825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93" name="タイトル 1"/>
          <p:cNvSpPr txBox="1">
            <a:spLocks/>
          </p:cNvSpPr>
          <p:nvPr userDrawn="1"/>
        </p:nvSpPr>
        <p:spPr>
          <a:xfrm>
            <a:off x="13739000" y="5829856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325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394" name="テキスト プレースホルダー 6"/>
          <p:cNvSpPr>
            <a:spLocks noGrp="1"/>
          </p:cNvSpPr>
          <p:nvPr>
            <p:ph type="body" sz="quarter" idx="66" hasCustomPrompt="1"/>
          </p:nvPr>
        </p:nvSpPr>
        <p:spPr>
          <a:xfrm>
            <a:off x="13846613" y="6279606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5" name="円/楕円 9"/>
          <p:cNvSpPr/>
          <p:nvPr userDrawn="1"/>
        </p:nvSpPr>
        <p:spPr>
          <a:xfrm>
            <a:off x="12453603" y="7326964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6" name="円/楕円 10"/>
          <p:cNvSpPr/>
          <p:nvPr userDrawn="1"/>
        </p:nvSpPr>
        <p:spPr>
          <a:xfrm>
            <a:off x="12289718" y="7202817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7" name="図プレースホルダー 5"/>
          <p:cNvSpPr>
            <a:spLocks noGrp="1"/>
          </p:cNvSpPr>
          <p:nvPr>
            <p:ph type="pic" sz="quarter" idx="67" hasCustomPrompt="1"/>
          </p:nvPr>
        </p:nvSpPr>
        <p:spPr>
          <a:xfrm>
            <a:off x="12425467" y="7228610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98" name="タイトル 1"/>
          <p:cNvSpPr txBox="1">
            <a:spLocks/>
          </p:cNvSpPr>
          <p:nvPr userDrawn="1"/>
        </p:nvSpPr>
        <p:spPr>
          <a:xfrm>
            <a:off x="13739000" y="7365641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325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399" name="テキスト プレースホルダー 6"/>
          <p:cNvSpPr>
            <a:spLocks noGrp="1"/>
          </p:cNvSpPr>
          <p:nvPr>
            <p:ph type="body" sz="quarter" idx="68" hasCustomPrompt="1"/>
          </p:nvPr>
        </p:nvSpPr>
        <p:spPr>
          <a:xfrm>
            <a:off x="13846613" y="7815391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00" name="円/楕円 9"/>
          <p:cNvSpPr/>
          <p:nvPr userDrawn="1"/>
        </p:nvSpPr>
        <p:spPr>
          <a:xfrm>
            <a:off x="12445035" y="8991977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1" name="円/楕円 10"/>
          <p:cNvSpPr/>
          <p:nvPr userDrawn="1"/>
        </p:nvSpPr>
        <p:spPr>
          <a:xfrm>
            <a:off x="12281150" y="8867830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2" name="図プレースホルダー 5"/>
          <p:cNvSpPr>
            <a:spLocks noGrp="1"/>
          </p:cNvSpPr>
          <p:nvPr>
            <p:ph type="pic" sz="quarter" idx="69" hasCustomPrompt="1"/>
          </p:nvPr>
        </p:nvSpPr>
        <p:spPr>
          <a:xfrm>
            <a:off x="12416899" y="8893623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403" name="タイトル 1"/>
          <p:cNvSpPr txBox="1">
            <a:spLocks/>
          </p:cNvSpPr>
          <p:nvPr userDrawn="1"/>
        </p:nvSpPr>
        <p:spPr>
          <a:xfrm>
            <a:off x="13730432" y="9030654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325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404" name="テキスト プレースホルダー 6"/>
          <p:cNvSpPr>
            <a:spLocks noGrp="1"/>
          </p:cNvSpPr>
          <p:nvPr>
            <p:ph type="body" sz="quarter" idx="70" hasCustomPrompt="1"/>
          </p:nvPr>
        </p:nvSpPr>
        <p:spPr>
          <a:xfrm>
            <a:off x="13838045" y="9480404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05" name="円/楕円 9"/>
          <p:cNvSpPr/>
          <p:nvPr userDrawn="1"/>
        </p:nvSpPr>
        <p:spPr>
          <a:xfrm>
            <a:off x="15545187" y="4232250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6" name="円/楕円 10"/>
          <p:cNvSpPr/>
          <p:nvPr userDrawn="1"/>
        </p:nvSpPr>
        <p:spPr>
          <a:xfrm>
            <a:off x="15381302" y="4108103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7" name="図プレースホルダー 5"/>
          <p:cNvSpPr>
            <a:spLocks noGrp="1"/>
          </p:cNvSpPr>
          <p:nvPr>
            <p:ph type="pic" sz="quarter" idx="71" hasCustomPrompt="1"/>
          </p:nvPr>
        </p:nvSpPr>
        <p:spPr>
          <a:xfrm>
            <a:off x="15517051" y="4133896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408" name="タイトル 1"/>
          <p:cNvSpPr txBox="1">
            <a:spLocks/>
          </p:cNvSpPr>
          <p:nvPr userDrawn="1"/>
        </p:nvSpPr>
        <p:spPr>
          <a:xfrm>
            <a:off x="16830584" y="4270927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325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409" name="テキスト プレースホルダー 6"/>
          <p:cNvSpPr>
            <a:spLocks noGrp="1"/>
          </p:cNvSpPr>
          <p:nvPr>
            <p:ph type="body" sz="quarter" idx="72" hasCustomPrompt="1"/>
          </p:nvPr>
        </p:nvSpPr>
        <p:spPr>
          <a:xfrm>
            <a:off x="16938197" y="4720677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0" name="円/楕円 9"/>
          <p:cNvSpPr/>
          <p:nvPr userDrawn="1"/>
        </p:nvSpPr>
        <p:spPr>
          <a:xfrm>
            <a:off x="15545187" y="5853396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1" name="円/楕円 10"/>
          <p:cNvSpPr/>
          <p:nvPr userDrawn="1"/>
        </p:nvSpPr>
        <p:spPr>
          <a:xfrm>
            <a:off x="15381302" y="5729249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2" name="図プレースホルダー 5"/>
          <p:cNvSpPr>
            <a:spLocks noGrp="1"/>
          </p:cNvSpPr>
          <p:nvPr>
            <p:ph type="pic" sz="quarter" idx="73" hasCustomPrompt="1"/>
          </p:nvPr>
        </p:nvSpPr>
        <p:spPr>
          <a:xfrm>
            <a:off x="15517051" y="5755042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413" name="タイトル 1"/>
          <p:cNvSpPr txBox="1">
            <a:spLocks/>
          </p:cNvSpPr>
          <p:nvPr userDrawn="1"/>
        </p:nvSpPr>
        <p:spPr>
          <a:xfrm>
            <a:off x="16830584" y="5892073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325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414" name="テキスト プレースホルダー 6"/>
          <p:cNvSpPr>
            <a:spLocks noGrp="1"/>
          </p:cNvSpPr>
          <p:nvPr>
            <p:ph type="body" sz="quarter" idx="74" hasCustomPrompt="1"/>
          </p:nvPr>
        </p:nvSpPr>
        <p:spPr>
          <a:xfrm>
            <a:off x="16938197" y="6341823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5" name="円/楕円 9"/>
          <p:cNvSpPr/>
          <p:nvPr userDrawn="1"/>
        </p:nvSpPr>
        <p:spPr>
          <a:xfrm>
            <a:off x="15545187" y="7389181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6" name="円/楕円 10"/>
          <p:cNvSpPr/>
          <p:nvPr userDrawn="1"/>
        </p:nvSpPr>
        <p:spPr>
          <a:xfrm>
            <a:off x="15381302" y="7265034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7" name="図プレースホルダー 5"/>
          <p:cNvSpPr>
            <a:spLocks noGrp="1"/>
          </p:cNvSpPr>
          <p:nvPr>
            <p:ph type="pic" sz="quarter" idx="75" hasCustomPrompt="1"/>
          </p:nvPr>
        </p:nvSpPr>
        <p:spPr>
          <a:xfrm>
            <a:off x="15517051" y="7290827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418" name="タイトル 1"/>
          <p:cNvSpPr txBox="1">
            <a:spLocks/>
          </p:cNvSpPr>
          <p:nvPr userDrawn="1"/>
        </p:nvSpPr>
        <p:spPr>
          <a:xfrm>
            <a:off x="16830584" y="7427858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325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419" name="テキスト プレースホルダー 6"/>
          <p:cNvSpPr>
            <a:spLocks noGrp="1"/>
          </p:cNvSpPr>
          <p:nvPr>
            <p:ph type="body" sz="quarter" idx="76" hasCustomPrompt="1"/>
          </p:nvPr>
        </p:nvSpPr>
        <p:spPr>
          <a:xfrm>
            <a:off x="16938197" y="7877608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0" name="円/楕円 9"/>
          <p:cNvSpPr/>
          <p:nvPr userDrawn="1"/>
        </p:nvSpPr>
        <p:spPr>
          <a:xfrm>
            <a:off x="15536619" y="9054194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1" name="円/楕円 10"/>
          <p:cNvSpPr/>
          <p:nvPr userDrawn="1"/>
        </p:nvSpPr>
        <p:spPr>
          <a:xfrm>
            <a:off x="15372734" y="8930047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2" name="図プレースホルダー 5"/>
          <p:cNvSpPr>
            <a:spLocks noGrp="1"/>
          </p:cNvSpPr>
          <p:nvPr>
            <p:ph type="pic" sz="quarter" idx="77" hasCustomPrompt="1"/>
          </p:nvPr>
        </p:nvSpPr>
        <p:spPr>
          <a:xfrm>
            <a:off x="15508483" y="8955840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423" name="タイトル 1"/>
          <p:cNvSpPr txBox="1">
            <a:spLocks/>
          </p:cNvSpPr>
          <p:nvPr userDrawn="1"/>
        </p:nvSpPr>
        <p:spPr>
          <a:xfrm>
            <a:off x="16822016" y="9092871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325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/>
              <a:t>Text goes here</a:t>
            </a:r>
            <a:endParaRPr lang="ja-JP" altLang="en-US" sz="3600" dirty="0"/>
          </a:p>
        </p:txBody>
      </p:sp>
      <p:sp>
        <p:nvSpPr>
          <p:cNvPr id="424" name="テキスト プレースホルダー 6"/>
          <p:cNvSpPr>
            <a:spLocks noGrp="1"/>
          </p:cNvSpPr>
          <p:nvPr>
            <p:ph type="body" sz="quarter" idx="78" hasCustomPrompt="1"/>
          </p:nvPr>
        </p:nvSpPr>
        <p:spPr>
          <a:xfrm>
            <a:off x="16929629" y="9542621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425" name="直線コネクタ 28"/>
          <p:cNvCxnSpPr/>
          <p:nvPr userDrawn="1"/>
        </p:nvCxnSpPr>
        <p:spPr>
          <a:xfrm flipH="1">
            <a:off x="0" y="3877545"/>
            <a:ext cx="17904256" cy="1356"/>
          </a:xfrm>
          <a:prstGeom prst="line">
            <a:avLst/>
          </a:prstGeom>
          <a:ln w="57150">
            <a:solidFill>
              <a:schemeClr val="accent2">
                <a:alpha val="50196"/>
              </a:scheme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6" name="直線コネクタ 32"/>
          <p:cNvCxnSpPr>
            <a:stCxn id="18" idx="4"/>
          </p:cNvCxnSpPr>
          <p:nvPr userDrawn="1"/>
        </p:nvCxnSpPr>
        <p:spPr>
          <a:xfrm>
            <a:off x="6128099" y="2210305"/>
            <a:ext cx="6420" cy="1711434"/>
          </a:xfrm>
          <a:prstGeom prst="line">
            <a:avLst/>
          </a:prstGeom>
          <a:ln w="57150">
            <a:solidFill>
              <a:schemeClr val="accent2">
                <a:alpha val="5019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6" name="直線コネクタ 28"/>
          <p:cNvCxnSpPr/>
          <p:nvPr userDrawn="1"/>
        </p:nvCxnSpPr>
        <p:spPr>
          <a:xfrm flipH="1">
            <a:off x="6134519" y="2723015"/>
            <a:ext cx="2982582" cy="18432"/>
          </a:xfrm>
          <a:prstGeom prst="line">
            <a:avLst/>
          </a:prstGeom>
          <a:ln w="57150">
            <a:solidFill>
              <a:schemeClr val="accent2">
                <a:alpha val="50196"/>
              </a:scheme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2" name="Text Placeholder 451"/>
          <p:cNvSpPr>
            <a:spLocks noGrp="1"/>
          </p:cNvSpPr>
          <p:nvPr>
            <p:ph type="body" sz="quarter" idx="79"/>
          </p:nvPr>
        </p:nvSpPr>
        <p:spPr>
          <a:xfrm>
            <a:off x="7195366" y="704404"/>
            <a:ext cx="2096570" cy="532305"/>
          </a:xfrm>
        </p:spPr>
        <p:txBody>
          <a:bodyPr>
            <a:normAutofit/>
          </a:bodyPr>
          <a:lstStyle>
            <a:lvl2pPr marL="816377" indent="0" algn="ctr">
              <a:buNone/>
              <a:defRPr sz="2400"/>
            </a:lvl2pPr>
          </a:lstStyle>
          <a:p>
            <a:pPr lvl="1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811672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950"/>
                            </p:stCondLst>
                            <p:childTnLst>
                              <p:par>
                                <p:cTn id="53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8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8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800"/>
                            </p:stCondLst>
                            <p:childTnLst>
                              <p:par>
                                <p:cTn id="84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65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7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650"/>
                            </p:stCondLst>
                            <p:childTnLst>
                              <p:par>
                                <p:cTn id="115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55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7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7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6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2350"/>
                            </p:stCondLst>
                            <p:childTnLst>
                              <p:par>
                                <p:cTn id="1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340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7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7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7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7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7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7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7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4350"/>
                            </p:stCondLst>
                            <p:childTnLst>
                              <p:par>
                                <p:cTn id="177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5200"/>
                            </p:stCondLst>
                            <p:childTnLst>
                              <p:par>
                                <p:cTn id="1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6250"/>
                            </p:stCondLst>
                            <p:childTnLst>
                              <p:par>
                                <p:cTn id="1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7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7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7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75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75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75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75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75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75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7200"/>
                            </p:stCondLst>
                            <p:childTnLst>
                              <p:par>
                                <p:cTn id="208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8050"/>
                            </p:stCondLst>
                            <p:childTnLst>
                              <p:par>
                                <p:cTn id="2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9100"/>
                            </p:stCondLst>
                            <p:childTnLst>
                              <p:par>
                                <p:cTn id="2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75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75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75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7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7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7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7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7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7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20050"/>
                            </p:stCondLst>
                            <p:childTnLst>
                              <p:par>
                                <p:cTn id="239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20900"/>
                            </p:stCondLst>
                            <p:childTnLst>
                              <p:par>
                                <p:cTn id="2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500"/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21950"/>
                            </p:stCondLst>
                            <p:childTnLst>
                              <p:par>
                                <p:cTn id="2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75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7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7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7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7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7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7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2900"/>
                            </p:stCondLst>
                            <p:childTnLst>
                              <p:par>
                                <p:cTn id="270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23750"/>
                            </p:stCondLst>
                            <p:childTnLst>
                              <p:par>
                                <p:cTn id="2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500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24800"/>
                            </p:stCondLst>
                            <p:childTnLst>
                              <p:par>
                                <p:cTn id="2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75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75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75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0" dur="75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75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4" dur="75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75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6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8" dur="75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9" dur="75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25750"/>
                            </p:stCondLst>
                            <p:childTnLst>
                              <p:par>
                                <p:cTn id="301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5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4" dur="5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26600"/>
                            </p:stCondLst>
                            <p:childTnLst>
                              <p:par>
                                <p:cTn id="3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8" dur="500"/>
                                        <p:tgtEl>
                                          <p:spTgt spid="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27650"/>
                            </p:stCondLst>
                            <p:childTnLst>
                              <p:par>
                                <p:cTn id="3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75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75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75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1" dur="75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2" dur="75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3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5" dur="75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6" dur="75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7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9" dur="75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0" dur="75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28600"/>
                            </p:stCondLst>
                            <p:childTnLst>
                              <p:par>
                                <p:cTn id="332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4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5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29450"/>
                            </p:stCondLst>
                            <p:childTnLst>
                              <p:par>
                                <p:cTn id="3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9" dur="500"/>
                                        <p:tgtEl>
                                          <p:spTgt spid="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30500"/>
                            </p:stCondLst>
                            <p:childTnLst>
                              <p:par>
                                <p:cTn id="3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75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75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75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2" dur="75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3" dur="75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6" dur="75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7" dur="75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8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0" dur="75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1" dur="75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31450"/>
                            </p:stCondLst>
                            <p:childTnLst>
                              <p:par>
                                <p:cTn id="363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5" dur="5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6" dur="5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32300"/>
                            </p:stCondLst>
                            <p:childTnLst>
                              <p:par>
                                <p:cTn id="3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0" dur="500"/>
                                        <p:tgtEl>
                                          <p:spTgt spid="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33350"/>
                            </p:stCondLst>
                            <p:childTnLst>
                              <p:par>
                                <p:cTn id="3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4" dur="75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75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75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1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3" dur="75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4" dur="75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7" dur="75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8" dur="75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9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75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2" dur="75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34300"/>
                            </p:stCondLst>
                            <p:childTnLst>
                              <p:par>
                                <p:cTn id="394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6" dur="5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7" dur="5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35150"/>
                            </p:stCondLst>
                            <p:childTnLst>
                              <p:par>
                                <p:cTn id="3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1" dur="500"/>
                                        <p:tgtEl>
                                          <p:spTgt spid="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>
                            <p:stCondLst>
                              <p:cond delay="36200"/>
                            </p:stCondLst>
                            <p:childTnLst>
                              <p:par>
                                <p:cTn id="4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5" dur="75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75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1" dur="75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4" dur="75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5" dur="75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6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8" dur="75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9" dur="75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0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2" dur="75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3" dur="75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37150"/>
                            </p:stCondLst>
                            <p:childTnLst>
                              <p:par>
                                <p:cTn id="425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7" dur="5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8" dur="5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38000"/>
                            </p:stCondLst>
                            <p:childTnLst>
                              <p:par>
                                <p:cTn id="4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2" dur="500"/>
                                        <p:tgtEl>
                                          <p:spTgt spid="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39050"/>
                            </p:stCondLst>
                            <p:childTnLst>
                              <p:par>
                                <p:cTn id="4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75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75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75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5" dur="75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6" dur="75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7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9" dur="75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0" dur="75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1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3" dur="75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4" dur="75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5" fill="hold">
                            <p:stCondLst>
                              <p:cond delay="40000"/>
                            </p:stCondLst>
                            <p:childTnLst>
                              <p:par>
                                <p:cTn id="456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8" dur="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9" dur="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40850"/>
                            </p:stCondLst>
                            <p:childTnLst>
                              <p:par>
                                <p:cTn id="4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3" dur="500"/>
                                        <p:tgtEl>
                                          <p:spTgt spid="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41900"/>
                            </p:stCondLst>
                            <p:childTnLst>
                              <p:par>
                                <p:cTn id="4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7" dur="75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0" dur="75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3" dur="75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4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6" dur="75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7" dur="75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8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0" dur="75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1" dur="75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2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4" dur="75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5" dur="75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6" fill="hold">
                            <p:stCondLst>
                              <p:cond delay="42850"/>
                            </p:stCondLst>
                            <p:childTnLst>
                              <p:par>
                                <p:cTn id="487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9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0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1" fill="hold">
                            <p:stCondLst>
                              <p:cond delay="43700"/>
                            </p:stCondLst>
                            <p:childTnLst>
                              <p:par>
                                <p:cTn id="4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4" dur="500"/>
                                        <p:tgtEl>
                                          <p:spTgt spid="3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5" fill="hold">
                            <p:stCondLst>
                              <p:cond delay="44750"/>
                            </p:stCondLst>
                            <p:childTnLst>
                              <p:par>
                                <p:cTn id="4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8" dur="75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1" dur="75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4" dur="75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5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7" dur="75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8" dur="75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9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1" dur="75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2" dur="75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3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5" dur="75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6" dur="75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45700"/>
                            </p:stCondLst>
                            <p:childTnLst>
                              <p:par>
                                <p:cTn id="518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0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1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2" fill="hold">
                            <p:stCondLst>
                              <p:cond delay="46550"/>
                            </p:stCondLst>
                            <p:childTnLst>
                              <p:par>
                                <p:cTn id="5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5" dur="500"/>
                                        <p:tgtEl>
                                          <p:spTgt spid="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6" fill="hold">
                            <p:stCondLst>
                              <p:cond delay="47600"/>
                            </p:stCondLst>
                            <p:childTnLst>
                              <p:par>
                                <p:cTn id="5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9" dur="75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2" dur="75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5" dur="75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6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8" dur="75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9" dur="75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0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2" dur="75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3" dur="75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4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6" dur="75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7" dur="75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8" fill="hold">
                            <p:stCondLst>
                              <p:cond delay="48550"/>
                            </p:stCondLst>
                            <p:childTnLst>
                              <p:par>
                                <p:cTn id="549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1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2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3" fill="hold">
                            <p:stCondLst>
                              <p:cond delay="49400"/>
                            </p:stCondLst>
                            <p:childTnLst>
                              <p:par>
                                <p:cTn id="5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6" dur="500"/>
                                        <p:tgtEl>
                                          <p:spTgt spid="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7" fill="hold">
                            <p:stCondLst>
                              <p:cond delay="50450"/>
                            </p:stCondLst>
                            <p:childTnLst>
                              <p:par>
                                <p:cTn id="5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0" dur="75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3" dur="75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6" dur="75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7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9" dur="75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0" dur="75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1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3" dur="75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4" dur="75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5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7" dur="75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8" dur="75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9" fill="hold">
                            <p:stCondLst>
                              <p:cond delay="51400"/>
                            </p:stCondLst>
                            <p:childTnLst>
                              <p:par>
                                <p:cTn id="580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2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3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4" fill="hold">
                            <p:stCondLst>
                              <p:cond delay="52250"/>
                            </p:stCondLst>
                            <p:childTnLst>
                              <p:par>
                                <p:cTn id="5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7" dur="500"/>
                                        <p:tgtEl>
                                          <p:spTgt spid="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8" fill="hold">
                            <p:stCondLst>
                              <p:cond delay="53300"/>
                            </p:stCondLst>
                            <p:childTnLst>
                              <p:par>
                                <p:cTn id="5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1" dur="75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4" dur="75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7" dur="75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0" dur="75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1" dur="75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2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4" dur="75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5" dur="75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6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8" dur="75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9" dur="75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0" fill="hold">
                            <p:stCondLst>
                              <p:cond delay="54250"/>
                            </p:stCondLst>
                            <p:childTnLst>
                              <p:par>
                                <p:cTn id="611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3" dur="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4" dur="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5" fill="hold">
                            <p:stCondLst>
                              <p:cond delay="55100"/>
                            </p:stCondLst>
                            <p:childTnLst>
                              <p:par>
                                <p:cTn id="6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8" dur="500"/>
                                        <p:tgtEl>
                                          <p:spTgt spid="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9" fill="hold">
                            <p:stCondLst>
                              <p:cond delay="56150"/>
                            </p:stCondLst>
                            <p:childTnLst>
                              <p:par>
                                <p:cTn id="6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2" dur="75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5" dur="75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8" dur="75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9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1" dur="75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2" dur="75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3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5" dur="75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6" dur="75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7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9" dur="75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0" dur="75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1" fill="hold">
                            <p:stCondLst>
                              <p:cond delay="57100"/>
                            </p:stCondLst>
                            <p:childTnLst>
                              <p:par>
                                <p:cTn id="642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4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5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6" fill="hold">
                            <p:stCondLst>
                              <p:cond delay="57950"/>
                            </p:stCondLst>
                            <p:childTnLst>
                              <p:par>
                                <p:cTn id="6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9" dur="500"/>
                                        <p:tgtEl>
                                          <p:spTgt spid="3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0" fill="hold">
                            <p:stCondLst>
                              <p:cond delay="59000"/>
                            </p:stCondLst>
                            <p:childTnLst>
                              <p:par>
                                <p:cTn id="6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3" dur="75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6" dur="75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9" dur="75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0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2" dur="75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3" dur="75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4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6" dur="75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7" dur="75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8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0" dur="75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1" dur="75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2" fill="hold">
                            <p:stCondLst>
                              <p:cond delay="59950"/>
                            </p:stCondLst>
                            <p:childTnLst>
                              <p:par>
                                <p:cTn id="673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5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6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7" fill="hold">
                            <p:stCondLst>
                              <p:cond delay="60800"/>
                            </p:stCondLst>
                            <p:childTnLst>
                              <p:par>
                                <p:cTn id="6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0" dur="500"/>
                                        <p:tgtEl>
                                          <p:spTgt spid="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1" fill="hold">
                            <p:stCondLst>
                              <p:cond delay="61850"/>
                            </p:stCondLst>
                            <p:childTnLst>
                              <p:par>
                                <p:cTn id="6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4" dur="75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7" dur="75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0" dur="75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1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3" dur="75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4" dur="75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5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7" dur="75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8" dur="75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9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1" dur="75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2" dur="75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3" fill="hold">
                            <p:stCondLst>
                              <p:cond delay="62800"/>
                            </p:stCondLst>
                            <p:childTnLst>
                              <p:par>
                                <p:cTn id="704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6" dur="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7" dur="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8" fill="hold">
                            <p:stCondLst>
                              <p:cond delay="63650"/>
                            </p:stCondLst>
                            <p:childTnLst>
                              <p:par>
                                <p:cTn id="7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1" dur="500"/>
                                        <p:tgtEl>
                                          <p:spTgt spid="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2" fill="hold">
                            <p:stCondLst>
                              <p:cond delay="64700"/>
                            </p:stCondLst>
                            <p:childTnLst>
                              <p:par>
                                <p:cTn id="7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5" dur="75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8" dur="75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1" dur="75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2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4" dur="75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5" dur="75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6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8" dur="75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9" dur="75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0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2" dur="75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3" dur="75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4" fill="hold">
                            <p:stCondLst>
                              <p:cond delay="65650"/>
                            </p:stCondLst>
                            <p:childTnLst>
                              <p:par>
                                <p:cTn id="735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7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8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9" fill="hold">
                            <p:stCondLst>
                              <p:cond delay="66500"/>
                            </p:stCondLst>
                            <p:childTnLst>
                              <p:par>
                                <p:cTn id="7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2" dur="500"/>
                                        <p:tgtEl>
                                          <p:spTgt spid="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3" fill="hold">
                            <p:stCondLst>
                              <p:cond delay="67550"/>
                            </p:stCondLst>
                            <p:childTnLst>
                              <p:par>
                                <p:cTn id="7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6" dur="75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9" dur="75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2" dur="75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3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5" dur="75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6" dur="75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7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9" dur="75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0" dur="75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1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3" dur="75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4" dur="75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5" fill="hold">
                            <p:stCondLst>
                              <p:cond delay="68500"/>
                            </p:stCondLst>
                            <p:childTnLst>
                              <p:par>
                                <p:cTn id="766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8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9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0" fill="hold">
                            <p:stCondLst>
                              <p:cond delay="69350"/>
                            </p:stCondLst>
                            <p:childTnLst>
                              <p:par>
                                <p:cTn id="7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3" dur="500"/>
                                        <p:tgtEl>
                                          <p:spTgt spid="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4" fill="hold">
                            <p:stCondLst>
                              <p:cond delay="70400"/>
                            </p:stCondLst>
                            <p:childTnLst>
                              <p:par>
                                <p:cTn id="7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7" dur="75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0" dur="75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3" dur="75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4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6" dur="75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7" dur="75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8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0" dur="75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1" dur="75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2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4" dur="75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5" dur="75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6" fill="hold">
                            <p:stCondLst>
                              <p:cond delay="71350"/>
                            </p:stCondLst>
                            <p:childTnLst>
                              <p:par>
                                <p:cTn id="797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9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0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1" fill="hold">
                            <p:stCondLst>
                              <p:cond delay="72200"/>
                            </p:stCondLst>
                            <p:childTnLst>
                              <p:par>
                                <p:cTn id="8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4" dur="500"/>
                                        <p:tgtEl>
                                          <p:spTgt spid="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5" fill="hold">
                            <p:stCondLst>
                              <p:cond delay="73250"/>
                            </p:stCondLst>
                            <p:childTnLst>
                              <p:par>
                                <p:cTn id="8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8" dur="75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1" dur="75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4" dur="75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5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7" dur="75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8" dur="75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9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1" dur="75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2" dur="75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3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5" dur="75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6" dur="75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7" fill="hold">
                            <p:stCondLst>
                              <p:cond delay="74200"/>
                            </p:stCondLst>
                            <p:childTnLst>
                              <p:par>
                                <p:cTn id="828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0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1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2" fill="hold">
                            <p:stCondLst>
                              <p:cond delay="75050"/>
                            </p:stCondLst>
                            <p:childTnLst>
                              <p:par>
                                <p:cTn id="8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5" dur="500"/>
                                        <p:tgtEl>
                                          <p:spTgt spid="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6" fill="hold">
                            <p:stCondLst>
                              <p:cond delay="76100"/>
                            </p:stCondLst>
                            <p:childTnLst>
                              <p:par>
                                <p:cTn id="8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9" dur="75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2" dur="75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5" dur="75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6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8" dur="75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9" dur="75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0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2" dur="75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3" dur="75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4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6" dur="75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7" dur="75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8" fill="hold">
                            <p:stCondLst>
                              <p:cond delay="77050"/>
                            </p:stCondLst>
                            <p:childTnLst>
                              <p:par>
                                <p:cTn id="859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1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2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3" fill="hold">
                            <p:stCondLst>
                              <p:cond delay="77900"/>
                            </p:stCondLst>
                            <p:childTnLst>
                              <p:par>
                                <p:cTn id="8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6" dur="500"/>
                                        <p:tgtEl>
                                          <p:spTgt spid="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7" fill="hold">
                            <p:stCondLst>
                              <p:cond delay="78950"/>
                            </p:stCondLst>
                            <p:childTnLst>
                              <p:par>
                                <p:cTn id="8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0" dur="75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3" dur="75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6" dur="75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7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9" dur="75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0" dur="75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1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3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4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5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7" dur="75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8" dur="75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9" fill="hold">
                            <p:stCondLst>
                              <p:cond delay="79900"/>
                            </p:stCondLst>
                            <p:childTnLst>
                              <p:par>
                                <p:cTn id="890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2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3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4" fill="hold">
                            <p:stCondLst>
                              <p:cond delay="80750"/>
                            </p:stCondLst>
                            <p:childTnLst>
                              <p:par>
                                <p:cTn id="8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7" dur="500"/>
                                        <p:tgtEl>
                                          <p:spTgt spid="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8" fill="hold">
                            <p:stCondLst>
                              <p:cond delay="81800"/>
                            </p:stCondLst>
                            <p:childTnLst>
                              <p:par>
                                <p:cTn id="8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1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2" fill="hold">
                            <p:stCondLst>
                              <p:cond delay="82300"/>
                            </p:stCondLst>
                            <p:childTnLst>
                              <p:par>
                                <p:cTn id="9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5"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6" fill="hold">
                            <p:stCondLst>
                              <p:cond delay="82800"/>
                            </p:stCondLst>
                            <p:childTnLst>
                              <p:par>
                                <p:cTn id="9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9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4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/>
      <p:bldP spid="5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/>
      <p:bldP spid="10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/>
      <p:bldP spid="11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/>
      <p:bldP spid="11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3" grpId="0"/>
      <p:bldP spid="13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0" grpId="0" animBg="1"/>
      <p:bldP spid="210" grpId="1" animBg="1"/>
      <p:bldP spid="211" grpId="0" animBg="1"/>
      <p:bldP spid="211" grpId="1" animBg="1"/>
      <p:bldP spid="212" grpId="0" animBg="1"/>
      <p:bldP spid="212" grpId="1" animBg="1"/>
      <p:bldP spid="213" grpId="0"/>
      <p:bldP spid="21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5" grpId="0" animBg="1"/>
      <p:bldP spid="215" grpId="1" animBg="1"/>
      <p:bldP spid="216" grpId="0" animBg="1"/>
      <p:bldP spid="216" grpId="1" animBg="1"/>
      <p:bldP spid="217" grpId="0" animBg="1"/>
      <p:bldP spid="217" grpId="1" animBg="1"/>
      <p:bldP spid="218" grpId="0"/>
      <p:bldP spid="21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0" grpId="0" animBg="1"/>
      <p:bldP spid="220" grpId="1" animBg="1"/>
      <p:bldP spid="221" grpId="0" animBg="1"/>
      <p:bldP spid="221" grpId="1" animBg="1"/>
      <p:bldP spid="222" grpId="0" animBg="1"/>
      <p:bldP spid="222" grpId="1" animBg="1"/>
      <p:bldP spid="223" grpId="0"/>
      <p:bldP spid="22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5" grpId="0" animBg="1"/>
      <p:bldP spid="325" grpId="1" animBg="1"/>
      <p:bldP spid="326" grpId="0" animBg="1"/>
      <p:bldP spid="326" grpId="1" animBg="1"/>
      <p:bldP spid="327" grpId="0" animBg="1"/>
      <p:bldP spid="327" grpId="1" animBg="1"/>
      <p:bldP spid="328" grpId="0"/>
      <p:bldP spid="32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0" grpId="0" animBg="1"/>
      <p:bldP spid="330" grpId="1" animBg="1"/>
      <p:bldP spid="331" grpId="0" animBg="1"/>
      <p:bldP spid="331" grpId="1" animBg="1"/>
      <p:bldP spid="332" grpId="0" animBg="1"/>
      <p:bldP spid="332" grpId="1" animBg="1"/>
      <p:bldP spid="333" grpId="0"/>
      <p:bldP spid="33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5" grpId="0" animBg="1"/>
      <p:bldP spid="335" grpId="1" animBg="1"/>
      <p:bldP spid="336" grpId="0" animBg="1"/>
      <p:bldP spid="336" grpId="1" animBg="1"/>
      <p:bldP spid="337" grpId="0" animBg="1"/>
      <p:bldP spid="337" grpId="1" animBg="1"/>
      <p:bldP spid="338" grpId="0"/>
      <p:bldP spid="33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0" grpId="0" animBg="1"/>
      <p:bldP spid="340" grpId="1" animBg="1"/>
      <p:bldP spid="341" grpId="0" animBg="1"/>
      <p:bldP spid="341" grpId="1" animBg="1"/>
      <p:bldP spid="342" grpId="0" animBg="1"/>
      <p:bldP spid="342" grpId="1" animBg="1"/>
      <p:bldP spid="343" grpId="0"/>
      <p:bldP spid="34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5" grpId="0" animBg="1"/>
      <p:bldP spid="345" grpId="1" animBg="1"/>
      <p:bldP spid="346" grpId="0" animBg="1"/>
      <p:bldP spid="346" grpId="1" animBg="1"/>
      <p:bldP spid="347" grpId="0" animBg="1"/>
      <p:bldP spid="347" grpId="1" animBg="1"/>
      <p:bldP spid="348" grpId="0"/>
      <p:bldP spid="34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0" grpId="0" animBg="1"/>
      <p:bldP spid="350" grpId="1" animBg="1"/>
      <p:bldP spid="351" grpId="0" animBg="1"/>
      <p:bldP spid="351" grpId="1" animBg="1"/>
      <p:bldP spid="352" grpId="0" animBg="1"/>
      <p:bldP spid="352" grpId="1" animBg="1"/>
      <p:bldP spid="353" grpId="0"/>
      <p:bldP spid="35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5" grpId="0" animBg="1"/>
      <p:bldP spid="355" grpId="1" animBg="1"/>
      <p:bldP spid="356" grpId="0" animBg="1"/>
      <p:bldP spid="356" grpId="1" animBg="1"/>
      <p:bldP spid="357" grpId="0" animBg="1"/>
      <p:bldP spid="357" grpId="1" animBg="1"/>
      <p:bldP spid="358" grpId="0"/>
      <p:bldP spid="35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0" grpId="0" animBg="1"/>
      <p:bldP spid="360" grpId="1" animBg="1"/>
      <p:bldP spid="361" grpId="0" animBg="1"/>
      <p:bldP spid="361" grpId="1" animBg="1"/>
      <p:bldP spid="362" grpId="0" animBg="1"/>
      <p:bldP spid="362" grpId="1" animBg="1"/>
      <p:bldP spid="363" grpId="0"/>
      <p:bldP spid="36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5" grpId="0" animBg="1"/>
      <p:bldP spid="365" grpId="1" animBg="1"/>
      <p:bldP spid="366" grpId="0" animBg="1"/>
      <p:bldP spid="366" grpId="1" animBg="1"/>
      <p:bldP spid="367" grpId="0" animBg="1"/>
      <p:bldP spid="367" grpId="1" animBg="1"/>
      <p:bldP spid="368" grpId="0"/>
      <p:bldP spid="36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0" grpId="0" animBg="1"/>
      <p:bldP spid="370" grpId="1" animBg="1"/>
      <p:bldP spid="371" grpId="0" animBg="1"/>
      <p:bldP spid="371" grpId="1" animBg="1"/>
      <p:bldP spid="372" grpId="0" animBg="1"/>
      <p:bldP spid="372" grpId="1" animBg="1"/>
      <p:bldP spid="373" grpId="0"/>
      <p:bldP spid="37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7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5" grpId="0" animBg="1"/>
      <p:bldP spid="375" grpId="1" animBg="1"/>
      <p:bldP spid="376" grpId="0" animBg="1"/>
      <p:bldP spid="376" grpId="1" animBg="1"/>
      <p:bldP spid="377" grpId="0" animBg="1"/>
      <p:bldP spid="377" grpId="1" animBg="1"/>
      <p:bldP spid="378" grpId="0"/>
      <p:bldP spid="37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0" grpId="0" animBg="1"/>
      <p:bldP spid="380" grpId="1" animBg="1"/>
      <p:bldP spid="381" grpId="0" animBg="1"/>
      <p:bldP spid="381" grpId="1" animBg="1"/>
      <p:bldP spid="382" grpId="0" animBg="1"/>
      <p:bldP spid="382" grpId="1" animBg="1"/>
      <p:bldP spid="383" grpId="0"/>
      <p:bldP spid="38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8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5" grpId="0" animBg="1"/>
      <p:bldP spid="385" grpId="1" animBg="1"/>
      <p:bldP spid="386" grpId="0" animBg="1"/>
      <p:bldP spid="386" grpId="1" animBg="1"/>
      <p:bldP spid="387" grpId="0" animBg="1"/>
      <p:bldP spid="387" grpId="1" animBg="1"/>
      <p:bldP spid="388" grpId="0"/>
      <p:bldP spid="38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8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0" grpId="0" animBg="1"/>
      <p:bldP spid="390" grpId="1" animBg="1"/>
      <p:bldP spid="391" grpId="0" animBg="1"/>
      <p:bldP spid="391" grpId="1" animBg="1"/>
      <p:bldP spid="392" grpId="0" animBg="1"/>
      <p:bldP spid="392" grpId="1" animBg="1"/>
      <p:bldP spid="393" grpId="0"/>
      <p:bldP spid="39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9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5" grpId="0" animBg="1"/>
      <p:bldP spid="395" grpId="1" animBg="1"/>
      <p:bldP spid="396" grpId="0" animBg="1"/>
      <p:bldP spid="396" grpId="1" animBg="1"/>
      <p:bldP spid="397" grpId="0" animBg="1"/>
      <p:bldP spid="397" grpId="1" animBg="1"/>
      <p:bldP spid="398" grpId="0"/>
      <p:bldP spid="39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9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0" grpId="0" animBg="1"/>
      <p:bldP spid="400" grpId="1" animBg="1"/>
      <p:bldP spid="401" grpId="0" animBg="1"/>
      <p:bldP spid="401" grpId="1" animBg="1"/>
      <p:bldP spid="402" grpId="0" animBg="1"/>
      <p:bldP spid="402" grpId="1" animBg="1"/>
      <p:bldP spid="403" grpId="0"/>
      <p:bldP spid="40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0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5" grpId="0" animBg="1"/>
      <p:bldP spid="405" grpId="1" animBg="1"/>
      <p:bldP spid="406" grpId="0" animBg="1"/>
      <p:bldP spid="406" grpId="1" animBg="1"/>
      <p:bldP spid="407" grpId="0" animBg="1"/>
      <p:bldP spid="407" grpId="1" animBg="1"/>
      <p:bldP spid="408" grpId="0"/>
      <p:bldP spid="40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0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0" grpId="0" animBg="1"/>
      <p:bldP spid="410" grpId="1" animBg="1"/>
      <p:bldP spid="411" grpId="0" animBg="1"/>
      <p:bldP spid="411" grpId="1" animBg="1"/>
      <p:bldP spid="412" grpId="0" animBg="1"/>
      <p:bldP spid="412" grpId="1" animBg="1"/>
      <p:bldP spid="413" grpId="0"/>
      <p:bldP spid="41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5" grpId="0" animBg="1"/>
      <p:bldP spid="415" grpId="1" animBg="1"/>
      <p:bldP spid="416" grpId="0" animBg="1"/>
      <p:bldP spid="416" grpId="1" animBg="1"/>
      <p:bldP spid="417" grpId="0" animBg="1"/>
      <p:bldP spid="417" grpId="1" animBg="1"/>
      <p:bldP spid="418" grpId="0"/>
      <p:bldP spid="41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0" grpId="0" animBg="1"/>
      <p:bldP spid="420" grpId="1" animBg="1"/>
      <p:bldP spid="421" grpId="0" animBg="1"/>
      <p:bldP spid="421" grpId="1" animBg="1"/>
      <p:bldP spid="422" grpId="0" animBg="1"/>
      <p:bldP spid="422" grpId="1" animBg="1"/>
      <p:bldP spid="423" grpId="0"/>
      <p:bldP spid="42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2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40" userDrawn="1">
          <p15:clr>
            <a:srgbClr val="FBAE40"/>
          </p15:clr>
        </p15:guide>
        <p15:guide id="2" pos="5759" userDrawn="1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9" name="グループ化 8"/>
          <p:cNvGrpSpPr/>
          <p:nvPr userDrawn="1"/>
        </p:nvGrpSpPr>
        <p:grpSpPr>
          <a:xfrm>
            <a:off x="7798236" y="3354576"/>
            <a:ext cx="2688353" cy="4554631"/>
            <a:chOff x="7305638" y="3002101"/>
            <a:chExt cx="2688353" cy="4554631"/>
          </a:xfrm>
        </p:grpSpPr>
        <p:grpSp>
          <p:nvGrpSpPr>
            <p:cNvPr id="10" name="グループ化 9"/>
            <p:cNvGrpSpPr/>
            <p:nvPr userDrawn="1"/>
          </p:nvGrpSpPr>
          <p:grpSpPr>
            <a:xfrm>
              <a:off x="8267831" y="5345989"/>
              <a:ext cx="763508" cy="2210743"/>
              <a:chOff x="8267831" y="5345989"/>
              <a:chExt cx="763508" cy="2210743"/>
            </a:xfrm>
          </p:grpSpPr>
          <p:sp>
            <p:nvSpPr>
              <p:cNvPr id="34" name="円/楕円 33"/>
              <p:cNvSpPr/>
              <p:nvPr userDrawn="1"/>
            </p:nvSpPr>
            <p:spPr>
              <a:xfrm>
                <a:off x="8267831" y="5345989"/>
                <a:ext cx="763508" cy="2210743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5" name="円/楕円 34"/>
              <p:cNvSpPr/>
              <p:nvPr userDrawn="1"/>
            </p:nvSpPr>
            <p:spPr>
              <a:xfrm>
                <a:off x="8366877" y="5498390"/>
                <a:ext cx="566334" cy="1639824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11" name="弦 8"/>
            <p:cNvSpPr/>
            <p:nvPr userDrawn="1"/>
          </p:nvSpPr>
          <p:spPr>
            <a:xfrm rot="10800000">
              <a:off x="7932506" y="3996103"/>
              <a:ext cx="1435076" cy="2370993"/>
            </a:xfrm>
            <a:custGeom>
              <a:avLst/>
              <a:gdLst/>
              <a:ahLst/>
              <a:cxnLst/>
              <a:rect l="l" t="t" r="r" b="b"/>
              <a:pathLst>
                <a:path w="1969479" h="3253919">
                  <a:moveTo>
                    <a:pt x="984740" y="3253919"/>
                  </a:moveTo>
                  <a:cubicBezTo>
                    <a:pt x="362425" y="2811676"/>
                    <a:pt x="-3869" y="2109952"/>
                    <a:pt x="30" y="1362802"/>
                  </a:cubicBezTo>
                  <a:cubicBezTo>
                    <a:pt x="2628" y="865042"/>
                    <a:pt x="169314" y="389014"/>
                    <a:pt x="468726" y="0"/>
                  </a:cubicBezTo>
                  <a:lnTo>
                    <a:pt x="984740" y="0"/>
                  </a:lnTo>
                  <a:lnTo>
                    <a:pt x="1500508" y="0"/>
                  </a:lnTo>
                  <a:cubicBezTo>
                    <a:pt x="1805017" y="395392"/>
                    <a:pt x="1972090" y="880450"/>
                    <a:pt x="1969449" y="1386333"/>
                  </a:cubicBezTo>
                  <a:cubicBezTo>
                    <a:pt x="1965591" y="2125578"/>
                    <a:pt x="1599814" y="2816889"/>
                    <a:pt x="984740" y="32539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2" name="グループ化 11"/>
            <p:cNvGrpSpPr/>
            <p:nvPr userDrawn="1"/>
          </p:nvGrpSpPr>
          <p:grpSpPr>
            <a:xfrm flipH="1">
              <a:off x="8650044" y="5266273"/>
              <a:ext cx="1343947" cy="1366912"/>
              <a:chOff x="7305639" y="5547570"/>
              <a:chExt cx="1343947" cy="1366912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30" name="直角三角形 29"/>
              <p:cNvSpPr/>
              <p:nvPr userDrawn="1"/>
            </p:nvSpPr>
            <p:spPr>
              <a:xfrm rot="5400000">
                <a:off x="7305639" y="6450248"/>
                <a:ext cx="464234" cy="464234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1" name="直角三角形 30"/>
              <p:cNvSpPr/>
              <p:nvPr userDrawn="1"/>
            </p:nvSpPr>
            <p:spPr>
              <a:xfrm rot="16200000">
                <a:off x="7305639" y="5547571"/>
                <a:ext cx="464234" cy="464234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2" name="正方形/長方形 31"/>
              <p:cNvSpPr/>
              <p:nvPr userDrawn="1"/>
            </p:nvSpPr>
            <p:spPr>
              <a:xfrm>
                <a:off x="7305639" y="6011805"/>
                <a:ext cx="464234" cy="43844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3" name="正方形/長方形 32"/>
              <p:cNvSpPr/>
              <p:nvPr userDrawn="1"/>
            </p:nvSpPr>
            <p:spPr>
              <a:xfrm>
                <a:off x="7769874" y="5547570"/>
                <a:ext cx="879712" cy="9026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3" name="グループ化 12"/>
            <p:cNvGrpSpPr/>
            <p:nvPr userDrawn="1"/>
          </p:nvGrpSpPr>
          <p:grpSpPr>
            <a:xfrm>
              <a:off x="7305638" y="5266273"/>
              <a:ext cx="1343947" cy="1366912"/>
              <a:chOff x="7305639" y="5547570"/>
              <a:chExt cx="1343947" cy="1366912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26" name="直角三角形 25"/>
              <p:cNvSpPr/>
              <p:nvPr userDrawn="1"/>
            </p:nvSpPr>
            <p:spPr>
              <a:xfrm rot="5400000">
                <a:off x="7305639" y="6450248"/>
                <a:ext cx="464234" cy="464234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7" name="直角三角形 26"/>
              <p:cNvSpPr/>
              <p:nvPr userDrawn="1"/>
            </p:nvSpPr>
            <p:spPr>
              <a:xfrm rot="16200000">
                <a:off x="7305639" y="5547571"/>
                <a:ext cx="464234" cy="464234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8" name="正方形/長方形 27"/>
              <p:cNvSpPr/>
              <p:nvPr userDrawn="1"/>
            </p:nvSpPr>
            <p:spPr>
              <a:xfrm>
                <a:off x="7305639" y="6011805"/>
                <a:ext cx="464234" cy="43844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9" name="正方形/長方形 28"/>
              <p:cNvSpPr/>
              <p:nvPr userDrawn="1"/>
            </p:nvSpPr>
            <p:spPr>
              <a:xfrm>
                <a:off x="7769874" y="5547570"/>
                <a:ext cx="879712" cy="9026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4" name="グループ化 13"/>
            <p:cNvGrpSpPr/>
            <p:nvPr userDrawn="1"/>
          </p:nvGrpSpPr>
          <p:grpSpPr>
            <a:xfrm>
              <a:off x="7665303" y="3002101"/>
              <a:ext cx="1969480" cy="3253919"/>
              <a:chOff x="7665303" y="3002101"/>
              <a:chExt cx="1969480" cy="3253919"/>
            </a:xfrm>
          </p:grpSpPr>
          <p:sp>
            <p:nvSpPr>
              <p:cNvPr id="24" name="弦 8"/>
              <p:cNvSpPr/>
              <p:nvPr userDrawn="1"/>
            </p:nvSpPr>
            <p:spPr>
              <a:xfrm rot="10800000">
                <a:off x="8650043" y="3002101"/>
                <a:ext cx="984740" cy="3253919"/>
              </a:xfrm>
              <a:custGeom>
                <a:avLst/>
                <a:gdLst/>
                <a:ahLst/>
                <a:cxnLst/>
                <a:rect l="l" t="t" r="r" b="b"/>
                <a:pathLst>
                  <a:path w="984740" h="3253919">
                    <a:moveTo>
                      <a:pt x="984740" y="3253919"/>
                    </a:moveTo>
                    <a:cubicBezTo>
                      <a:pt x="362425" y="2811676"/>
                      <a:pt x="-3869" y="2109952"/>
                      <a:pt x="30" y="1362802"/>
                    </a:cubicBezTo>
                    <a:cubicBezTo>
                      <a:pt x="2628" y="865042"/>
                      <a:pt x="169314" y="389014"/>
                      <a:pt x="468726" y="0"/>
                    </a:cubicBezTo>
                    <a:lnTo>
                      <a:pt x="98474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5" name="弦 8"/>
              <p:cNvSpPr/>
              <p:nvPr userDrawn="1"/>
            </p:nvSpPr>
            <p:spPr>
              <a:xfrm>
                <a:off x="7665303" y="3002101"/>
                <a:ext cx="984740" cy="3253919"/>
              </a:xfrm>
              <a:custGeom>
                <a:avLst/>
                <a:gdLst/>
                <a:ahLst/>
                <a:cxnLst/>
                <a:rect l="l" t="t" r="r" b="b"/>
                <a:pathLst>
                  <a:path w="984740" h="3253919">
                    <a:moveTo>
                      <a:pt x="984740" y="0"/>
                    </a:moveTo>
                    <a:lnTo>
                      <a:pt x="984740" y="3253919"/>
                    </a:lnTo>
                    <a:lnTo>
                      <a:pt x="468972" y="3253919"/>
                    </a:lnTo>
                    <a:cubicBezTo>
                      <a:pt x="164463" y="2858527"/>
                      <a:pt x="-2610" y="2373469"/>
                      <a:pt x="31" y="1867586"/>
                    </a:cubicBezTo>
                    <a:cubicBezTo>
                      <a:pt x="3889" y="1128341"/>
                      <a:pt x="369666" y="437030"/>
                      <a:pt x="98474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" name="グループ化 14"/>
            <p:cNvGrpSpPr/>
            <p:nvPr userDrawn="1"/>
          </p:nvGrpSpPr>
          <p:grpSpPr>
            <a:xfrm>
              <a:off x="7830833" y="3002102"/>
              <a:ext cx="1639326" cy="1035326"/>
              <a:chOff x="7830833" y="3002102"/>
              <a:chExt cx="1639326" cy="1035326"/>
            </a:xfrm>
          </p:grpSpPr>
          <p:sp>
            <p:nvSpPr>
              <p:cNvPr id="22" name="弦 8"/>
              <p:cNvSpPr/>
              <p:nvPr userDrawn="1"/>
            </p:nvSpPr>
            <p:spPr>
              <a:xfrm rot="10800000">
                <a:off x="8650043" y="3002102"/>
                <a:ext cx="820116" cy="1035325"/>
              </a:xfrm>
              <a:custGeom>
                <a:avLst/>
                <a:gdLst/>
                <a:ahLst/>
                <a:cxnLst/>
                <a:rect l="l" t="t" r="r" b="b"/>
                <a:pathLst>
                  <a:path w="820116" h="1035325">
                    <a:moveTo>
                      <a:pt x="820116" y="1035325"/>
                    </a:moveTo>
                    <a:cubicBezTo>
                      <a:pt x="445216" y="768905"/>
                      <a:pt x="163231" y="408315"/>
                      <a:pt x="0" y="0"/>
                    </a:cubicBezTo>
                    <a:lnTo>
                      <a:pt x="820116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3" name="弦 8"/>
              <p:cNvSpPr/>
              <p:nvPr userDrawn="1"/>
            </p:nvSpPr>
            <p:spPr>
              <a:xfrm>
                <a:off x="7830833" y="3002102"/>
                <a:ext cx="819211" cy="1035326"/>
              </a:xfrm>
              <a:custGeom>
                <a:avLst/>
                <a:gdLst/>
                <a:ahLst/>
                <a:cxnLst/>
                <a:rect l="l" t="t" r="r" b="b"/>
                <a:pathLst>
                  <a:path w="819211" h="1035326">
                    <a:moveTo>
                      <a:pt x="819211" y="0"/>
                    </a:moveTo>
                    <a:lnTo>
                      <a:pt x="819211" y="1035326"/>
                    </a:lnTo>
                    <a:lnTo>
                      <a:pt x="0" y="1035326"/>
                    </a:lnTo>
                    <a:cubicBezTo>
                      <a:pt x="162564" y="626542"/>
                      <a:pt x="444666" y="266126"/>
                      <a:pt x="819211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6" name="グループ化 15"/>
            <p:cNvGrpSpPr/>
            <p:nvPr userDrawn="1"/>
          </p:nvGrpSpPr>
          <p:grpSpPr>
            <a:xfrm>
              <a:off x="8239071" y="3682019"/>
              <a:ext cx="821030" cy="821030"/>
              <a:chOff x="11914174" y="3199309"/>
              <a:chExt cx="990518" cy="990518"/>
            </a:xfrm>
          </p:grpSpPr>
          <p:sp>
            <p:nvSpPr>
              <p:cNvPr id="20" name="円/楕円 19"/>
              <p:cNvSpPr/>
              <p:nvPr userDrawn="1"/>
            </p:nvSpPr>
            <p:spPr>
              <a:xfrm>
                <a:off x="11914174" y="3199309"/>
                <a:ext cx="990518" cy="99051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円/楕円 20"/>
              <p:cNvSpPr/>
              <p:nvPr userDrawn="1"/>
            </p:nvSpPr>
            <p:spPr>
              <a:xfrm>
                <a:off x="12002891" y="3288026"/>
                <a:ext cx="813084" cy="813084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7" name="グループ化 16"/>
            <p:cNvGrpSpPr/>
            <p:nvPr userDrawn="1"/>
          </p:nvGrpSpPr>
          <p:grpSpPr>
            <a:xfrm>
              <a:off x="8562396" y="5264781"/>
              <a:ext cx="174376" cy="1354190"/>
              <a:chOff x="8562396" y="5264781"/>
              <a:chExt cx="174376" cy="1354190"/>
            </a:xfrm>
          </p:grpSpPr>
          <p:sp>
            <p:nvSpPr>
              <p:cNvPr id="18" name="台形 59"/>
              <p:cNvSpPr/>
              <p:nvPr userDrawn="1"/>
            </p:nvSpPr>
            <p:spPr>
              <a:xfrm rot="10800000">
                <a:off x="8649584" y="5264781"/>
                <a:ext cx="87188" cy="1354190"/>
              </a:xfrm>
              <a:custGeom>
                <a:avLst/>
                <a:gdLst/>
                <a:ahLst/>
                <a:cxnLst/>
                <a:rect l="l" t="t" r="r" b="b"/>
                <a:pathLst>
                  <a:path w="232411" h="2119037">
                    <a:moveTo>
                      <a:pt x="232411" y="2119037"/>
                    </a:moveTo>
                    <a:lnTo>
                      <a:pt x="0" y="2119037"/>
                    </a:lnTo>
                    <a:lnTo>
                      <a:pt x="116205" y="0"/>
                    </a:lnTo>
                    <a:lnTo>
                      <a:pt x="232411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" name="台形 59"/>
              <p:cNvSpPr/>
              <p:nvPr userDrawn="1"/>
            </p:nvSpPr>
            <p:spPr>
              <a:xfrm rot="10800000" flipH="1">
                <a:off x="8562396" y="5264781"/>
                <a:ext cx="87188" cy="1354190"/>
              </a:xfrm>
              <a:custGeom>
                <a:avLst/>
                <a:gdLst/>
                <a:ahLst/>
                <a:cxnLst/>
                <a:rect l="l" t="t" r="r" b="b"/>
                <a:pathLst>
                  <a:path w="232411" h="2119037">
                    <a:moveTo>
                      <a:pt x="232411" y="2119037"/>
                    </a:moveTo>
                    <a:lnTo>
                      <a:pt x="0" y="2119037"/>
                    </a:lnTo>
                    <a:lnTo>
                      <a:pt x="116205" y="0"/>
                    </a:lnTo>
                    <a:lnTo>
                      <a:pt x="232411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1161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95DA8-9F3D-4017-9EE1-AD4CCA916907}" type="datetimeFigureOut">
              <a:rPr lang="id-ID" smtClean="0"/>
              <a:pPr/>
              <a:t>26/03/2019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5EA19-84B3-4286-9656-BF1E0912EF0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374832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 Icons - 4 Columns -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>
                <a:solidFill>
                  <a:srgbClr val="FFFFFF">
                    <a:alpha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alpha val="50000"/>
                </a:srgbClr>
              </a:solidFill>
            </a:endParaRP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4678709" y="3055268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4678709" y="3703340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4" name="テキスト プレースホルダー 11"/>
          <p:cNvSpPr>
            <a:spLocks noGrp="1"/>
          </p:cNvSpPr>
          <p:nvPr>
            <p:ph type="body" sz="quarter" idx="16" hasCustomPrompt="1"/>
          </p:nvPr>
        </p:nvSpPr>
        <p:spPr>
          <a:xfrm>
            <a:off x="4680494" y="6439644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5" name="テキスト プレースホルダー 11"/>
          <p:cNvSpPr>
            <a:spLocks noGrp="1"/>
          </p:cNvSpPr>
          <p:nvPr>
            <p:ph type="body" sz="quarter" idx="17" hasCustomPrompt="1"/>
          </p:nvPr>
        </p:nvSpPr>
        <p:spPr>
          <a:xfrm>
            <a:off x="4680494" y="7087716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endParaRPr lang="en-US" dirty="0">
              <a:solidFill>
                <a:srgbClr val="FFFFFF">
                  <a:tint val="75000"/>
                  <a:alpha val="70000"/>
                </a:srgbClr>
              </a:solidFill>
            </a:endParaRPr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20" name="テキスト プレースホルダー 11"/>
          <p:cNvSpPr>
            <a:spLocks noGrp="1"/>
          </p:cNvSpPr>
          <p:nvPr>
            <p:ph type="body" sz="quarter" idx="21" hasCustomPrompt="1"/>
          </p:nvPr>
        </p:nvSpPr>
        <p:spPr>
          <a:xfrm>
            <a:off x="12885041" y="3055267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1" name="テキスト プレースホルダー 11"/>
          <p:cNvSpPr>
            <a:spLocks noGrp="1"/>
          </p:cNvSpPr>
          <p:nvPr>
            <p:ph type="body" sz="quarter" idx="22" hasCustomPrompt="1"/>
          </p:nvPr>
        </p:nvSpPr>
        <p:spPr>
          <a:xfrm>
            <a:off x="12885041" y="3703339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2" name="テキスト プレースホルダー 11"/>
          <p:cNvSpPr>
            <a:spLocks noGrp="1"/>
          </p:cNvSpPr>
          <p:nvPr>
            <p:ph type="body" sz="quarter" idx="23" hasCustomPrompt="1"/>
          </p:nvPr>
        </p:nvSpPr>
        <p:spPr>
          <a:xfrm>
            <a:off x="12886826" y="6439643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3" name="テキスト プレースホルダー 11"/>
          <p:cNvSpPr>
            <a:spLocks noGrp="1"/>
          </p:cNvSpPr>
          <p:nvPr>
            <p:ph type="body" sz="quarter" idx="24" hasCustomPrompt="1"/>
          </p:nvPr>
        </p:nvSpPr>
        <p:spPr>
          <a:xfrm>
            <a:off x="12886826" y="7087715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" name="円/楕円 3"/>
          <p:cNvSpPr/>
          <p:nvPr userDrawn="1"/>
        </p:nvSpPr>
        <p:spPr>
          <a:xfrm>
            <a:off x="1438350" y="2623220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0" lang="en-US">
              <a:solidFill>
                <a:srgbClr val="FFFFFF"/>
              </a:solidFill>
            </a:endParaRPr>
          </a:p>
        </p:txBody>
      </p:sp>
      <p:sp>
        <p:nvSpPr>
          <p:cNvPr id="25" name="図プレースホルダー 5"/>
          <p:cNvSpPr>
            <a:spLocks noGrp="1"/>
          </p:cNvSpPr>
          <p:nvPr>
            <p:ph type="pic" sz="quarter" idx="38" hasCustomPrompt="1"/>
          </p:nvPr>
        </p:nvSpPr>
        <p:spPr>
          <a:xfrm>
            <a:off x="2338450" y="3523320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6" name="円/楕円 25"/>
          <p:cNvSpPr/>
          <p:nvPr userDrawn="1"/>
        </p:nvSpPr>
        <p:spPr>
          <a:xfrm>
            <a:off x="1438350" y="6223620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0" lang="en-US">
              <a:solidFill>
                <a:srgbClr val="FFFFFF"/>
              </a:solidFill>
            </a:endParaRPr>
          </a:p>
        </p:txBody>
      </p:sp>
      <p:sp>
        <p:nvSpPr>
          <p:cNvPr id="27" name="図プレースホルダー 5"/>
          <p:cNvSpPr>
            <a:spLocks noGrp="1"/>
          </p:cNvSpPr>
          <p:nvPr>
            <p:ph type="pic" sz="quarter" idx="39" hasCustomPrompt="1"/>
          </p:nvPr>
        </p:nvSpPr>
        <p:spPr>
          <a:xfrm>
            <a:off x="2338450" y="7123720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8" name="円/楕円 27"/>
          <p:cNvSpPr/>
          <p:nvPr userDrawn="1"/>
        </p:nvSpPr>
        <p:spPr>
          <a:xfrm>
            <a:off x="9647262" y="2623220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accent3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0" lang="en-US">
              <a:solidFill>
                <a:srgbClr val="FFFFFF"/>
              </a:solidFill>
            </a:endParaRPr>
          </a:p>
        </p:txBody>
      </p:sp>
      <p:sp>
        <p:nvSpPr>
          <p:cNvPr id="29" name="図プレースホルダー 5"/>
          <p:cNvSpPr>
            <a:spLocks noGrp="1"/>
          </p:cNvSpPr>
          <p:nvPr>
            <p:ph type="pic" sz="quarter" idx="40" hasCustomPrompt="1"/>
          </p:nvPr>
        </p:nvSpPr>
        <p:spPr>
          <a:xfrm>
            <a:off x="10547362" y="3523320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30" name="円/楕円 29"/>
          <p:cNvSpPr/>
          <p:nvPr userDrawn="1"/>
        </p:nvSpPr>
        <p:spPr>
          <a:xfrm>
            <a:off x="9647262" y="6201369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rgbClr val="7030A0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0" lang="en-US">
              <a:solidFill>
                <a:srgbClr val="FFFFFF"/>
              </a:solidFill>
            </a:endParaRPr>
          </a:p>
        </p:txBody>
      </p:sp>
      <p:sp>
        <p:nvSpPr>
          <p:cNvPr id="31" name="図プレースホルダー 5"/>
          <p:cNvSpPr>
            <a:spLocks noGrp="1"/>
          </p:cNvSpPr>
          <p:nvPr>
            <p:ph type="pic" sz="quarter" idx="41" hasCustomPrompt="1"/>
          </p:nvPr>
        </p:nvSpPr>
        <p:spPr>
          <a:xfrm>
            <a:off x="10547362" y="7101469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3870244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</p:bld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4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4678709" y="3055268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5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4678709" y="3703340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" name="テキスト プレースホルダー 11"/>
          <p:cNvSpPr>
            <a:spLocks noGrp="1"/>
          </p:cNvSpPr>
          <p:nvPr>
            <p:ph type="body" sz="quarter" idx="16" hasCustomPrompt="1"/>
          </p:nvPr>
        </p:nvSpPr>
        <p:spPr>
          <a:xfrm>
            <a:off x="4680494" y="6439644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7" name="テキスト プレースホルダー 11"/>
          <p:cNvSpPr>
            <a:spLocks noGrp="1"/>
          </p:cNvSpPr>
          <p:nvPr>
            <p:ph type="body" sz="quarter" idx="17" hasCustomPrompt="1"/>
          </p:nvPr>
        </p:nvSpPr>
        <p:spPr>
          <a:xfrm>
            <a:off x="4680494" y="7087716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8" name="テキスト プレースホルダー 11"/>
          <p:cNvSpPr>
            <a:spLocks noGrp="1"/>
          </p:cNvSpPr>
          <p:nvPr>
            <p:ph type="body" sz="quarter" idx="21" hasCustomPrompt="1"/>
          </p:nvPr>
        </p:nvSpPr>
        <p:spPr>
          <a:xfrm>
            <a:off x="12885041" y="3055267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9" name="テキスト プレースホルダー 11"/>
          <p:cNvSpPr>
            <a:spLocks noGrp="1"/>
          </p:cNvSpPr>
          <p:nvPr>
            <p:ph type="body" sz="quarter" idx="22" hasCustomPrompt="1"/>
          </p:nvPr>
        </p:nvSpPr>
        <p:spPr>
          <a:xfrm>
            <a:off x="12885041" y="3703339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0" name="テキスト プレースホルダー 11"/>
          <p:cNvSpPr>
            <a:spLocks noGrp="1"/>
          </p:cNvSpPr>
          <p:nvPr>
            <p:ph type="body" sz="quarter" idx="23" hasCustomPrompt="1"/>
          </p:nvPr>
        </p:nvSpPr>
        <p:spPr>
          <a:xfrm>
            <a:off x="12886826" y="6439643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24" hasCustomPrompt="1"/>
          </p:nvPr>
        </p:nvSpPr>
        <p:spPr>
          <a:xfrm>
            <a:off x="12886826" y="7087715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2" name="円/楕円 3"/>
          <p:cNvSpPr/>
          <p:nvPr userDrawn="1"/>
        </p:nvSpPr>
        <p:spPr>
          <a:xfrm>
            <a:off x="1438350" y="2623220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0" lang="en-US">
              <a:solidFill>
                <a:srgbClr val="FFFFFF"/>
              </a:solidFill>
            </a:endParaRPr>
          </a:p>
        </p:txBody>
      </p:sp>
      <p:sp>
        <p:nvSpPr>
          <p:cNvPr id="13" name="図プレースホルダー 5"/>
          <p:cNvSpPr>
            <a:spLocks noGrp="1"/>
          </p:cNvSpPr>
          <p:nvPr>
            <p:ph type="pic" sz="quarter" idx="38" hasCustomPrompt="1"/>
          </p:nvPr>
        </p:nvSpPr>
        <p:spPr>
          <a:xfrm>
            <a:off x="2338450" y="3523320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4" name="円/楕円 25"/>
          <p:cNvSpPr/>
          <p:nvPr userDrawn="1"/>
        </p:nvSpPr>
        <p:spPr>
          <a:xfrm>
            <a:off x="1438350" y="6223620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0" lang="en-US">
              <a:solidFill>
                <a:srgbClr val="FFFFFF"/>
              </a:solidFill>
            </a:endParaRPr>
          </a:p>
        </p:txBody>
      </p:sp>
      <p:sp>
        <p:nvSpPr>
          <p:cNvPr id="15" name="図プレースホルダー 5"/>
          <p:cNvSpPr>
            <a:spLocks noGrp="1"/>
          </p:cNvSpPr>
          <p:nvPr>
            <p:ph type="pic" sz="quarter" idx="39" hasCustomPrompt="1"/>
          </p:nvPr>
        </p:nvSpPr>
        <p:spPr>
          <a:xfrm>
            <a:off x="2338450" y="7123720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6" name="円/楕円 27"/>
          <p:cNvSpPr/>
          <p:nvPr userDrawn="1"/>
        </p:nvSpPr>
        <p:spPr>
          <a:xfrm>
            <a:off x="9647262" y="2623220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accent3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0" lang="en-US">
              <a:solidFill>
                <a:srgbClr val="FFFFFF"/>
              </a:solidFill>
            </a:endParaRPr>
          </a:p>
        </p:txBody>
      </p:sp>
      <p:sp>
        <p:nvSpPr>
          <p:cNvPr id="17" name="図プレースホルダー 5"/>
          <p:cNvSpPr>
            <a:spLocks noGrp="1"/>
          </p:cNvSpPr>
          <p:nvPr>
            <p:ph type="pic" sz="quarter" idx="40" hasCustomPrompt="1"/>
          </p:nvPr>
        </p:nvSpPr>
        <p:spPr>
          <a:xfrm>
            <a:off x="10547362" y="3523320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8" name="円/楕円 29"/>
          <p:cNvSpPr/>
          <p:nvPr userDrawn="1"/>
        </p:nvSpPr>
        <p:spPr>
          <a:xfrm>
            <a:off x="9647262" y="6201369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rgbClr val="7030A0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0" lang="en-US">
              <a:solidFill>
                <a:srgbClr val="FFFFFF"/>
              </a:solidFill>
            </a:endParaRPr>
          </a:p>
        </p:txBody>
      </p:sp>
      <p:sp>
        <p:nvSpPr>
          <p:cNvPr id="19" name="図プレースホルダー 5"/>
          <p:cNvSpPr>
            <a:spLocks noGrp="1"/>
          </p:cNvSpPr>
          <p:nvPr>
            <p:ph type="pic" sz="quarter" idx="41" hasCustomPrompt="1"/>
          </p:nvPr>
        </p:nvSpPr>
        <p:spPr>
          <a:xfrm>
            <a:off x="10043306" y="6583237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1" name="図プレースホルダー 5"/>
          <p:cNvSpPr>
            <a:spLocks noGrp="1"/>
          </p:cNvSpPr>
          <p:nvPr>
            <p:ph type="pic" sz="quarter" idx="42" hasCustomPrompt="1"/>
          </p:nvPr>
        </p:nvSpPr>
        <p:spPr>
          <a:xfrm>
            <a:off x="11185980" y="6784560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2" name="図プレースホルダー 5"/>
          <p:cNvSpPr>
            <a:spLocks noGrp="1"/>
          </p:cNvSpPr>
          <p:nvPr>
            <p:ph type="pic" sz="quarter" idx="43" hasCustomPrompt="1"/>
          </p:nvPr>
        </p:nvSpPr>
        <p:spPr>
          <a:xfrm>
            <a:off x="10466298" y="7627776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1395777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1" grpId="0"/>
      <p:bldP spid="22" grpId="0"/>
    </p:bld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Pill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8" name="円/楕円 7"/>
          <p:cNvSpPr/>
          <p:nvPr userDrawn="1"/>
        </p:nvSpPr>
        <p:spPr>
          <a:xfrm>
            <a:off x="7738257" y="2983260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accent2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図プレースホルダー 5"/>
          <p:cNvSpPr>
            <a:spLocks noGrp="1"/>
          </p:cNvSpPr>
          <p:nvPr>
            <p:ph type="pic" sz="quarter" idx="38" hasCustomPrompt="1"/>
          </p:nvPr>
        </p:nvSpPr>
        <p:spPr>
          <a:xfrm>
            <a:off x="8638357" y="3883360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0" name="円/楕円 9"/>
          <p:cNvSpPr/>
          <p:nvPr userDrawn="1"/>
        </p:nvSpPr>
        <p:spPr>
          <a:xfrm>
            <a:off x="5902846" y="5935588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accent3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図プレースホルダー 5"/>
          <p:cNvSpPr>
            <a:spLocks noGrp="1"/>
          </p:cNvSpPr>
          <p:nvPr>
            <p:ph type="pic" sz="quarter" idx="39" hasCustomPrompt="1"/>
          </p:nvPr>
        </p:nvSpPr>
        <p:spPr>
          <a:xfrm>
            <a:off x="6802946" y="6835688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4" name="円/楕円 13"/>
          <p:cNvSpPr/>
          <p:nvPr userDrawn="1"/>
        </p:nvSpPr>
        <p:spPr>
          <a:xfrm>
            <a:off x="9503246" y="5935588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図プレースホルダー 5"/>
          <p:cNvSpPr>
            <a:spLocks noGrp="1"/>
          </p:cNvSpPr>
          <p:nvPr>
            <p:ph type="pic" sz="quarter" idx="40" hasCustomPrompt="1"/>
          </p:nvPr>
        </p:nvSpPr>
        <p:spPr>
          <a:xfrm>
            <a:off x="10403346" y="6835688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6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11087422" y="2335188"/>
            <a:ext cx="4320480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8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11087422" y="2983260"/>
            <a:ext cx="4320480" cy="1871377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41" hasCustomPrompt="1"/>
          </p:nvPr>
        </p:nvSpPr>
        <p:spPr>
          <a:xfrm>
            <a:off x="13103646" y="6209806"/>
            <a:ext cx="4320480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0" name="テキスト プレースホルダー 11"/>
          <p:cNvSpPr>
            <a:spLocks noGrp="1"/>
          </p:cNvSpPr>
          <p:nvPr>
            <p:ph type="body" sz="quarter" idx="42" hasCustomPrompt="1"/>
          </p:nvPr>
        </p:nvSpPr>
        <p:spPr>
          <a:xfrm>
            <a:off x="13103646" y="6857878"/>
            <a:ext cx="4320480" cy="1871377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1" name="テキスト プレースホルダー 11"/>
          <p:cNvSpPr>
            <a:spLocks noGrp="1"/>
          </p:cNvSpPr>
          <p:nvPr>
            <p:ph type="body" sz="quarter" idx="43" hasCustomPrompt="1"/>
          </p:nvPr>
        </p:nvSpPr>
        <p:spPr>
          <a:xfrm>
            <a:off x="1006302" y="4928307"/>
            <a:ext cx="4320480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2" name="テキスト プレースホルダー 11"/>
          <p:cNvSpPr>
            <a:spLocks noGrp="1"/>
          </p:cNvSpPr>
          <p:nvPr>
            <p:ph type="body" sz="quarter" idx="44" hasCustomPrompt="1"/>
          </p:nvPr>
        </p:nvSpPr>
        <p:spPr>
          <a:xfrm>
            <a:off x="1006302" y="5576379"/>
            <a:ext cx="4320480" cy="1871377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cxnSp>
        <p:nvCxnSpPr>
          <p:cNvPr id="24" name="直線コネクタ 23"/>
          <p:cNvCxnSpPr/>
          <p:nvPr userDrawn="1"/>
        </p:nvCxnSpPr>
        <p:spPr>
          <a:xfrm>
            <a:off x="718270" y="5575548"/>
            <a:ext cx="4608512" cy="0"/>
          </a:xfrm>
          <a:prstGeom prst="line">
            <a:avLst/>
          </a:prstGeom>
          <a:ln w="57150">
            <a:solidFill>
              <a:schemeClr val="accent3">
                <a:alpha val="50196"/>
              </a:scheme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/>
          <p:cNvCxnSpPr>
            <a:stCxn id="10" idx="1"/>
          </p:cNvCxnSpPr>
          <p:nvPr userDrawn="1"/>
        </p:nvCxnSpPr>
        <p:spPr>
          <a:xfrm flipH="1" flipV="1">
            <a:off x="5326782" y="5575548"/>
            <a:ext cx="987332" cy="771308"/>
          </a:xfrm>
          <a:prstGeom prst="line">
            <a:avLst/>
          </a:prstGeom>
          <a:ln w="57150">
            <a:solidFill>
              <a:schemeClr val="accent3">
                <a:alpha val="5019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/>
          <p:nvPr userDrawn="1"/>
        </p:nvCxnSpPr>
        <p:spPr>
          <a:xfrm flipH="1">
            <a:off x="11087422" y="2983260"/>
            <a:ext cx="4868548" cy="4929"/>
          </a:xfrm>
          <a:prstGeom prst="line">
            <a:avLst/>
          </a:prstGeom>
          <a:ln w="57150">
            <a:solidFill>
              <a:schemeClr val="accent2">
                <a:alpha val="50196"/>
              </a:scheme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コネクタ 32"/>
          <p:cNvCxnSpPr>
            <a:stCxn id="8" idx="7"/>
          </p:cNvCxnSpPr>
          <p:nvPr userDrawn="1"/>
        </p:nvCxnSpPr>
        <p:spPr>
          <a:xfrm flipV="1">
            <a:off x="10135301" y="2988189"/>
            <a:ext cx="952121" cy="406339"/>
          </a:xfrm>
          <a:prstGeom prst="line">
            <a:avLst/>
          </a:prstGeom>
          <a:ln w="57150">
            <a:solidFill>
              <a:schemeClr val="accent2">
                <a:alpha val="5019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/>
          <p:cNvCxnSpPr>
            <a:stCxn id="14" idx="6"/>
          </p:cNvCxnSpPr>
          <p:nvPr userDrawn="1"/>
        </p:nvCxnSpPr>
        <p:spPr>
          <a:xfrm flipV="1">
            <a:off x="12311558" y="6864132"/>
            <a:ext cx="792088" cy="475612"/>
          </a:xfrm>
          <a:prstGeom prst="line">
            <a:avLst/>
          </a:prstGeom>
          <a:ln w="57150">
            <a:solidFill>
              <a:schemeClr val="accent6">
                <a:alpha val="5019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/>
          <p:cNvCxnSpPr/>
          <p:nvPr userDrawn="1"/>
        </p:nvCxnSpPr>
        <p:spPr>
          <a:xfrm flipH="1">
            <a:off x="13103646" y="6864132"/>
            <a:ext cx="4752527" cy="0"/>
          </a:xfrm>
          <a:prstGeom prst="line">
            <a:avLst/>
          </a:prstGeom>
          <a:ln w="57150">
            <a:solidFill>
              <a:schemeClr val="accent6">
                <a:alpha val="50196"/>
              </a:scheme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8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" grpId="0"/>
      <p:bldP spid="10" grpId="0" animBg="1"/>
      <p:bldP spid="12" grpId="0"/>
      <p:bldP spid="14" grpId="0" animBg="1"/>
      <p:bldP spid="15" grpId="0"/>
      <p:bldP spid="1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cial Netwo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25" name="円/楕円 24"/>
          <p:cNvSpPr/>
          <p:nvPr userDrawn="1"/>
        </p:nvSpPr>
        <p:spPr>
          <a:xfrm>
            <a:off x="11159430" y="2407196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図プレースホルダー 5"/>
          <p:cNvSpPr>
            <a:spLocks noGrp="1"/>
          </p:cNvSpPr>
          <p:nvPr>
            <p:ph type="pic" sz="quarter" idx="39" hasCustomPrompt="1"/>
          </p:nvPr>
        </p:nvSpPr>
        <p:spPr>
          <a:xfrm>
            <a:off x="11485152" y="2713231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9" name="円/楕円 28"/>
          <p:cNvSpPr/>
          <p:nvPr userDrawn="1"/>
        </p:nvSpPr>
        <p:spPr>
          <a:xfrm>
            <a:off x="13391678" y="3451312"/>
            <a:ext cx="2124236" cy="2124236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図プレースホルダー 5"/>
          <p:cNvSpPr>
            <a:spLocks noGrp="1"/>
          </p:cNvSpPr>
          <p:nvPr>
            <p:ph type="pic" sz="quarter" idx="40" hasCustomPrompt="1"/>
          </p:nvPr>
        </p:nvSpPr>
        <p:spPr>
          <a:xfrm>
            <a:off x="13922737" y="3973370"/>
            <a:ext cx="1062118" cy="1062118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36" name="円/楕円 35"/>
          <p:cNvSpPr/>
          <p:nvPr userDrawn="1"/>
        </p:nvSpPr>
        <p:spPr>
          <a:xfrm>
            <a:off x="11545856" y="5760796"/>
            <a:ext cx="1845822" cy="184582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9" name="図プレースホルダー 5"/>
          <p:cNvSpPr>
            <a:spLocks noGrp="1"/>
          </p:cNvSpPr>
          <p:nvPr>
            <p:ph type="pic" sz="quarter" idx="41" hasCustomPrompt="1"/>
          </p:nvPr>
        </p:nvSpPr>
        <p:spPr>
          <a:xfrm>
            <a:off x="12023526" y="6225026"/>
            <a:ext cx="922911" cy="922911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49" name="円/楕円 48"/>
          <p:cNvSpPr/>
          <p:nvPr userDrawn="1"/>
        </p:nvSpPr>
        <p:spPr>
          <a:xfrm>
            <a:off x="3814614" y="2136484"/>
            <a:ext cx="2124236" cy="2124236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図プレースホルダー 5"/>
          <p:cNvSpPr>
            <a:spLocks noGrp="1"/>
          </p:cNvSpPr>
          <p:nvPr>
            <p:ph type="pic" sz="quarter" idx="42" hasCustomPrompt="1"/>
          </p:nvPr>
        </p:nvSpPr>
        <p:spPr>
          <a:xfrm>
            <a:off x="4345673" y="2667543"/>
            <a:ext cx="1062118" cy="1062118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1" name="円/楕円 50"/>
          <p:cNvSpPr/>
          <p:nvPr userDrawn="1"/>
        </p:nvSpPr>
        <p:spPr>
          <a:xfrm>
            <a:off x="1294334" y="3279140"/>
            <a:ext cx="1448866" cy="1448866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2" name="図プレースホルダー 5"/>
          <p:cNvSpPr>
            <a:spLocks noGrp="1"/>
          </p:cNvSpPr>
          <p:nvPr>
            <p:ph type="pic" sz="quarter" idx="43" hasCustomPrompt="1"/>
          </p:nvPr>
        </p:nvSpPr>
        <p:spPr>
          <a:xfrm>
            <a:off x="1641567" y="3610964"/>
            <a:ext cx="741593" cy="741593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3" name="円/楕円 52"/>
          <p:cNvSpPr/>
          <p:nvPr userDrawn="1"/>
        </p:nvSpPr>
        <p:spPr>
          <a:xfrm>
            <a:off x="1726382" y="4927476"/>
            <a:ext cx="2592288" cy="2592288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図プレースホルダー 5"/>
          <p:cNvSpPr>
            <a:spLocks noGrp="1"/>
          </p:cNvSpPr>
          <p:nvPr>
            <p:ph type="pic" sz="quarter" idx="44" hasCustomPrompt="1"/>
          </p:nvPr>
        </p:nvSpPr>
        <p:spPr>
          <a:xfrm>
            <a:off x="2374454" y="5575548"/>
            <a:ext cx="1296144" cy="1296144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5" name="円/楕円 54"/>
          <p:cNvSpPr/>
          <p:nvPr userDrawn="1"/>
        </p:nvSpPr>
        <p:spPr>
          <a:xfrm>
            <a:off x="5063606" y="6194284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図プレースホルダー 5"/>
          <p:cNvSpPr>
            <a:spLocks noGrp="1"/>
          </p:cNvSpPr>
          <p:nvPr>
            <p:ph type="pic" sz="quarter" idx="45" hasCustomPrompt="1"/>
          </p:nvPr>
        </p:nvSpPr>
        <p:spPr>
          <a:xfrm>
            <a:off x="5389328" y="6500319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9" name="円/楕円 58"/>
          <p:cNvSpPr/>
          <p:nvPr userDrawn="1"/>
        </p:nvSpPr>
        <p:spPr>
          <a:xfrm>
            <a:off x="15829358" y="5499274"/>
            <a:ext cx="1495578" cy="1495578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0" name="図プレースホルダー 5"/>
          <p:cNvSpPr>
            <a:spLocks noGrp="1"/>
          </p:cNvSpPr>
          <p:nvPr>
            <p:ph type="pic" sz="quarter" idx="47" hasCustomPrompt="1"/>
          </p:nvPr>
        </p:nvSpPr>
        <p:spPr>
          <a:xfrm>
            <a:off x="16196642" y="5877317"/>
            <a:ext cx="768254" cy="768254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61" name="円/楕円 60"/>
          <p:cNvSpPr/>
          <p:nvPr userDrawn="1"/>
        </p:nvSpPr>
        <p:spPr>
          <a:xfrm>
            <a:off x="14569218" y="1911567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2" name="図プレースホルダー 5"/>
          <p:cNvSpPr>
            <a:spLocks noGrp="1"/>
          </p:cNvSpPr>
          <p:nvPr>
            <p:ph type="pic" sz="quarter" idx="48" hasCustomPrompt="1"/>
          </p:nvPr>
        </p:nvSpPr>
        <p:spPr>
          <a:xfrm>
            <a:off x="14894940" y="2217602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63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30438" y="7879804"/>
            <a:ext cx="13789532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4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2230438" y="8527876"/>
            <a:ext cx="13789532" cy="936104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cxnSp>
        <p:nvCxnSpPr>
          <p:cNvPr id="21" name="直線コネクタ 20"/>
          <p:cNvCxnSpPr>
            <a:endCxn id="4" idx="1"/>
          </p:cNvCxnSpPr>
          <p:nvPr userDrawn="1"/>
        </p:nvCxnSpPr>
        <p:spPr>
          <a:xfrm>
            <a:off x="5938850" y="3631332"/>
            <a:ext cx="3132348" cy="1378609"/>
          </a:xfrm>
          <a:prstGeom prst="line">
            <a:avLst/>
          </a:prstGeom>
          <a:ln w="28575">
            <a:solidFill>
              <a:schemeClr val="accent2">
                <a:alpha val="5019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正方形/長方形 3"/>
          <p:cNvSpPr/>
          <p:nvPr userDrawn="1"/>
        </p:nvSpPr>
        <p:spPr>
          <a:xfrm>
            <a:off x="9071198" y="4855468"/>
            <a:ext cx="288032" cy="308945"/>
          </a:xfrm>
          <a:prstGeom prst="rect">
            <a:avLst/>
          </a:prstGeom>
          <a:noFill/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直線コネクタ 45"/>
          <p:cNvCxnSpPr>
            <a:endCxn id="4" idx="1"/>
          </p:cNvCxnSpPr>
          <p:nvPr userDrawn="1"/>
        </p:nvCxnSpPr>
        <p:spPr>
          <a:xfrm flipV="1">
            <a:off x="4318670" y="5009941"/>
            <a:ext cx="4752528" cy="978666"/>
          </a:xfrm>
          <a:prstGeom prst="line">
            <a:avLst/>
          </a:prstGeom>
          <a:ln w="28575">
            <a:solidFill>
              <a:schemeClr val="accent2">
                <a:alpha val="5019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/>
          <p:cNvCxnSpPr>
            <a:endCxn id="4" idx="1"/>
          </p:cNvCxnSpPr>
          <p:nvPr userDrawn="1"/>
        </p:nvCxnSpPr>
        <p:spPr>
          <a:xfrm>
            <a:off x="2743200" y="4178863"/>
            <a:ext cx="6327998" cy="831078"/>
          </a:xfrm>
          <a:prstGeom prst="line">
            <a:avLst/>
          </a:prstGeom>
          <a:ln w="28575">
            <a:solidFill>
              <a:schemeClr val="accent2">
                <a:alpha val="5019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コネクタ 65"/>
          <p:cNvCxnSpPr>
            <a:endCxn id="4" idx="1"/>
          </p:cNvCxnSpPr>
          <p:nvPr userDrawn="1"/>
        </p:nvCxnSpPr>
        <p:spPr>
          <a:xfrm flipV="1">
            <a:off x="6323746" y="5009941"/>
            <a:ext cx="2747452" cy="1501711"/>
          </a:xfrm>
          <a:prstGeom prst="line">
            <a:avLst/>
          </a:prstGeom>
          <a:ln w="28575">
            <a:solidFill>
              <a:schemeClr val="accent2">
                <a:alpha val="5019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/>
          <p:cNvCxnSpPr>
            <a:stCxn id="25" idx="3"/>
            <a:endCxn id="4" idx="3"/>
          </p:cNvCxnSpPr>
          <p:nvPr userDrawn="1"/>
        </p:nvCxnSpPr>
        <p:spPr>
          <a:xfrm flipH="1">
            <a:off x="9359230" y="3482793"/>
            <a:ext cx="1984743" cy="1527148"/>
          </a:xfrm>
          <a:prstGeom prst="line">
            <a:avLst/>
          </a:prstGeom>
          <a:ln w="28575">
            <a:solidFill>
              <a:schemeClr val="accent2">
                <a:alpha val="5019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線コネクタ 68"/>
          <p:cNvCxnSpPr>
            <a:endCxn id="4" idx="3"/>
          </p:cNvCxnSpPr>
          <p:nvPr userDrawn="1"/>
        </p:nvCxnSpPr>
        <p:spPr>
          <a:xfrm flipH="1">
            <a:off x="9359230" y="2839244"/>
            <a:ext cx="5209988" cy="2170697"/>
          </a:xfrm>
          <a:prstGeom prst="line">
            <a:avLst/>
          </a:prstGeom>
          <a:ln w="28575">
            <a:solidFill>
              <a:schemeClr val="accent2">
                <a:alpha val="5019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線コネクタ 72"/>
          <p:cNvCxnSpPr/>
          <p:nvPr userDrawn="1"/>
        </p:nvCxnSpPr>
        <p:spPr>
          <a:xfrm flipH="1">
            <a:off x="9359230" y="4594402"/>
            <a:ext cx="4032448" cy="415539"/>
          </a:xfrm>
          <a:prstGeom prst="line">
            <a:avLst/>
          </a:prstGeom>
          <a:ln w="28575">
            <a:solidFill>
              <a:schemeClr val="accent2">
                <a:alpha val="5019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コネクタ 76"/>
          <p:cNvCxnSpPr/>
          <p:nvPr userDrawn="1"/>
        </p:nvCxnSpPr>
        <p:spPr>
          <a:xfrm flipH="1" flipV="1">
            <a:off x="9359230" y="5009943"/>
            <a:ext cx="6470128" cy="1069661"/>
          </a:xfrm>
          <a:prstGeom prst="line">
            <a:avLst/>
          </a:prstGeom>
          <a:ln w="28575">
            <a:solidFill>
              <a:schemeClr val="accent2">
                <a:alpha val="5019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 userDrawn="1"/>
        </p:nvCxnSpPr>
        <p:spPr>
          <a:xfrm flipH="1" flipV="1">
            <a:off x="9359232" y="5009940"/>
            <a:ext cx="2304254" cy="1184344"/>
          </a:xfrm>
          <a:prstGeom prst="line">
            <a:avLst/>
          </a:prstGeom>
          <a:ln w="28575">
            <a:solidFill>
              <a:schemeClr val="accent2">
                <a:alpha val="5019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テキスト プレースホルダー 18"/>
          <p:cNvSpPr>
            <a:spLocks noGrp="1"/>
          </p:cNvSpPr>
          <p:nvPr>
            <p:ph type="body" sz="quarter" idx="21" hasCustomPrompt="1"/>
          </p:nvPr>
        </p:nvSpPr>
        <p:spPr>
          <a:xfrm>
            <a:off x="7571136" y="2332612"/>
            <a:ext cx="3156246" cy="5299487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28" name="図プレースホルダー 7"/>
          <p:cNvSpPr>
            <a:spLocks noGrp="1"/>
          </p:cNvSpPr>
          <p:nvPr>
            <p:ph type="pic" sz="quarter" idx="23" hasCustomPrompt="1"/>
          </p:nvPr>
        </p:nvSpPr>
        <p:spPr>
          <a:xfrm>
            <a:off x="8069705" y="2958548"/>
            <a:ext cx="2145415" cy="3841136"/>
          </a:xfrm>
          <a:solidFill>
            <a:schemeClr val="bg1">
              <a:alpha val="22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</p:spTree>
    <p:extLst>
      <p:ext uri="{BB962C8B-B14F-4D97-AF65-F5344CB8AC3E}">
        <p14:creationId xmlns:p14="http://schemas.microsoft.com/office/powerpoint/2010/main" val="1232798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65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150"/>
                            </p:stCondLst>
                            <p:childTnLst>
                              <p:par>
                                <p:cTn id="102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animBg="1"/>
      <p:bldP spid="26" grpId="0"/>
      <p:bldP spid="29" grpId="0" animBg="1"/>
      <p:bldP spid="33" grpId="0"/>
      <p:bldP spid="36" grpId="0" animBg="1"/>
      <p:bldP spid="39" grpId="0"/>
      <p:bldP spid="49" grpId="0" animBg="1"/>
      <p:bldP spid="50" grpId="0"/>
      <p:bldP spid="51" grpId="0" animBg="1"/>
      <p:bldP spid="52" grpId="0"/>
      <p:bldP spid="53" grpId="0" animBg="1"/>
      <p:bldP spid="54" grpId="0"/>
      <p:bldP spid="55" grpId="0" animBg="1"/>
      <p:bldP spid="56" grpId="0"/>
      <p:bldP spid="59" grpId="0" animBg="1"/>
      <p:bldP spid="60" grpId="0"/>
      <p:bldP spid="61" grpId="0" animBg="1"/>
      <p:bldP spid="62" grpId="0"/>
      <p:bldP spid="63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allAtOnce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animBg="1"/>
    </p:bld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rofile 3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円/楕円 32"/>
          <p:cNvSpPr/>
          <p:nvPr userDrawn="1"/>
        </p:nvSpPr>
        <p:spPr>
          <a:xfrm>
            <a:off x="2760908" y="2185330"/>
            <a:ext cx="811957" cy="81195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6" name="円/楕円 5"/>
          <p:cNvSpPr/>
          <p:nvPr userDrawn="1"/>
        </p:nvSpPr>
        <p:spPr>
          <a:xfrm>
            <a:off x="11249529" y="6861058"/>
            <a:ext cx="3450623" cy="329754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/楕円 27"/>
          <p:cNvSpPr/>
          <p:nvPr userDrawn="1"/>
        </p:nvSpPr>
        <p:spPr>
          <a:xfrm>
            <a:off x="1268264" y="1756094"/>
            <a:ext cx="1368152" cy="13681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0" name="円/楕円 29"/>
          <p:cNvSpPr/>
          <p:nvPr userDrawn="1"/>
        </p:nvSpPr>
        <p:spPr>
          <a:xfrm>
            <a:off x="11164023" y="6768632"/>
            <a:ext cx="3614507" cy="331807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タイトル 1"/>
          <p:cNvSpPr>
            <a:spLocks noGrp="1"/>
          </p:cNvSpPr>
          <p:nvPr>
            <p:ph type="title" hasCustomPrompt="1"/>
          </p:nvPr>
        </p:nvSpPr>
        <p:spPr>
          <a:xfrm>
            <a:off x="7545905" y="1111052"/>
            <a:ext cx="9577064" cy="1350907"/>
          </a:xfrm>
        </p:spPr>
        <p:txBody>
          <a:bodyPr anchor="b">
            <a:normAutofit/>
          </a:bodyPr>
          <a:lstStyle>
            <a:lvl1pPr>
              <a:defRPr sz="6600" baseline="0">
                <a:solidFill>
                  <a:schemeClr val="tx2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 userDrawn="1"/>
        </p:nvSpPr>
        <p:spPr>
          <a:xfrm>
            <a:off x="7689921" y="2477183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7545905" y="2549853"/>
            <a:ext cx="9577064" cy="935442"/>
          </a:xfrm>
        </p:spPr>
        <p:txBody>
          <a:bodyPr anchor="t">
            <a:noAutofit/>
          </a:bodyPr>
          <a:lstStyle>
            <a:lvl1pPr algn="l">
              <a:defRPr sz="32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" name="図プレースホルダー 5"/>
          <p:cNvSpPr>
            <a:spLocks noGrp="1"/>
          </p:cNvSpPr>
          <p:nvPr>
            <p:ph type="pic" sz="quarter" idx="13" hasCustomPrompt="1"/>
          </p:nvPr>
        </p:nvSpPr>
        <p:spPr>
          <a:xfrm>
            <a:off x="11249529" y="6810888"/>
            <a:ext cx="3352421" cy="3203694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8" name="円/楕円 7"/>
          <p:cNvSpPr/>
          <p:nvPr userDrawn="1"/>
        </p:nvSpPr>
        <p:spPr>
          <a:xfrm>
            <a:off x="1088243" y="6465965"/>
            <a:ext cx="1296145" cy="12961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 userDrawn="1"/>
        </p:nvSpPr>
        <p:spPr>
          <a:xfrm>
            <a:off x="3703931" y="6465964"/>
            <a:ext cx="1296145" cy="12961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 userDrawn="1"/>
        </p:nvSpPr>
        <p:spPr>
          <a:xfrm>
            <a:off x="6303143" y="6465963"/>
            <a:ext cx="1296145" cy="129614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図プレースホルダー 12"/>
          <p:cNvSpPr>
            <a:spLocks noGrp="1"/>
          </p:cNvSpPr>
          <p:nvPr>
            <p:ph type="pic" sz="quarter" idx="18" hasCustomPrompt="1"/>
          </p:nvPr>
        </p:nvSpPr>
        <p:spPr>
          <a:xfrm>
            <a:off x="4039408" y="6801441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3" name="図プレースホルダー 12"/>
          <p:cNvSpPr>
            <a:spLocks noGrp="1"/>
          </p:cNvSpPr>
          <p:nvPr>
            <p:ph type="pic" sz="quarter" idx="19" hasCustomPrompt="1"/>
          </p:nvPr>
        </p:nvSpPr>
        <p:spPr>
          <a:xfrm>
            <a:off x="6638620" y="6801440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525303" y="7906787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3134791" y="7906787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5727079" y="7904442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8552655" y="3485295"/>
            <a:ext cx="8570314" cy="201622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円/楕円 24"/>
          <p:cNvSpPr/>
          <p:nvPr userDrawn="1"/>
        </p:nvSpPr>
        <p:spPr>
          <a:xfrm>
            <a:off x="574254" y="1019175"/>
            <a:ext cx="864096" cy="864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6" name="円/楕円 25"/>
          <p:cNvSpPr/>
          <p:nvPr userDrawn="1"/>
        </p:nvSpPr>
        <p:spPr>
          <a:xfrm>
            <a:off x="1952340" y="1066981"/>
            <a:ext cx="432048" cy="4320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2" name="正方形/長方形 3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円/楕円 33"/>
          <p:cNvSpPr/>
          <p:nvPr userDrawn="1"/>
        </p:nvSpPr>
        <p:spPr>
          <a:xfrm>
            <a:off x="3786596" y="2325531"/>
            <a:ext cx="486995" cy="4869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29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23"/>
          </p:nvPr>
        </p:nvSpPr>
        <p:spPr>
          <a:xfrm>
            <a:off x="1223925" y="6572697"/>
            <a:ext cx="1160463" cy="1082675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9993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2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1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1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600"/>
                            </p:stCondLst>
                            <p:childTnLst>
                              <p:par>
                                <p:cTn id="72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4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500"/>
                            </p:stCondLst>
                            <p:childTnLst>
                              <p:par>
                                <p:cTn id="126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6" grpId="0" animBg="1"/>
      <p:bldP spid="6" grpId="1" animBg="1"/>
      <p:bldP spid="28" grpId="0" animBg="1"/>
      <p:bldP spid="28" grpId="1" animBg="1"/>
      <p:bldP spid="30" grpId="0" animBg="1"/>
      <p:bldP spid="30" grpId="1" animBg="1"/>
      <p:bldP spid="3" grpId="0"/>
      <p:bldP spid="4" grpId="0" animBg="1"/>
      <p:bldP spid="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animBg="1"/>
      <p:bldP spid="7" grpId="1" animBg="1"/>
      <p:bldP spid="8" grpId="0" animBg="1"/>
      <p:bldP spid="10" grpId="0" animBg="1"/>
      <p:bldP spid="11" grpId="0" animBg="1"/>
      <p:bldP spid="12" grpId="0"/>
      <p:bldP spid="13" grpId="0"/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animBg="1"/>
      <p:bldP spid="25" grpId="1" animBg="1"/>
      <p:bldP spid="26" grpId="0" animBg="1"/>
      <p:bldP spid="26" grpId="1" animBg="1"/>
      <p:bldP spid="34" grpId="0" animBg="1"/>
      <p:bldP spid="34" grpId="1" animBg="1"/>
    </p:bld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 rot="18000000">
            <a:off x="-1298811" y="-6545747"/>
            <a:ext cx="18384012" cy="4680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/>
          </a:p>
        </p:txBody>
      </p:sp>
      <p:sp>
        <p:nvSpPr>
          <p:cNvPr id="11" name="正方形/長方形 10"/>
          <p:cNvSpPr/>
          <p:nvPr userDrawn="1"/>
        </p:nvSpPr>
        <p:spPr>
          <a:xfrm rot="18000000">
            <a:off x="-2788563" y="-6668984"/>
            <a:ext cx="18362960" cy="14037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>
              <a:solidFill>
                <a:schemeClr val="accent1"/>
              </a:solidFill>
            </a:endParaRPr>
          </a:p>
        </p:txBody>
      </p:sp>
      <p:sp>
        <p:nvSpPr>
          <p:cNvPr id="12" name="正方形/長方形 11"/>
          <p:cNvSpPr/>
          <p:nvPr userDrawn="1"/>
        </p:nvSpPr>
        <p:spPr>
          <a:xfrm rot="18000000">
            <a:off x="-3280136" y="-7184243"/>
            <a:ext cx="18384012" cy="216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>
              <a:solidFill>
                <a:schemeClr val="accent1"/>
              </a:solidFill>
            </a:endParaRPr>
          </a:p>
        </p:txBody>
      </p:sp>
      <p:sp>
        <p:nvSpPr>
          <p:cNvPr id="13" name="正方形/長方形 12"/>
          <p:cNvSpPr/>
          <p:nvPr userDrawn="1"/>
        </p:nvSpPr>
        <p:spPr>
          <a:xfrm rot="18000000">
            <a:off x="-5327463" y="-4998887"/>
            <a:ext cx="18339403" cy="6173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>
              <a:solidFill>
                <a:schemeClr val="accent1"/>
              </a:solidFill>
            </a:endParaRPr>
          </a:p>
        </p:txBody>
      </p:sp>
      <p:sp>
        <p:nvSpPr>
          <p:cNvPr id="14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4390678" y="1225122"/>
            <a:ext cx="13681520" cy="534002"/>
          </a:xfrm>
        </p:spPr>
        <p:txBody>
          <a:bodyPr>
            <a:noAutofit/>
          </a:bodyPr>
          <a:lstStyle>
            <a:lvl1pPr marL="0" indent="0" algn="l">
              <a:lnSpc>
                <a:spcPts val="2858"/>
              </a:lnSpc>
              <a:buNone/>
              <a:defRPr sz="2667" i="0" baseline="0">
                <a:solidFill>
                  <a:schemeClr val="tx1">
                    <a:tint val="75000"/>
                  </a:schemeClr>
                </a:solidFill>
                <a:latin typeface="Aleo-LightItalic" pitchFamily="34" charset="0"/>
              </a:defRPr>
            </a:lvl1pPr>
            <a:lvl2pPr marL="7775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5551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332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1103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8879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665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443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220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 Title Here</a:t>
            </a:r>
            <a:endParaRPr lang="en-US" dirty="0"/>
          </a:p>
        </p:txBody>
      </p:sp>
      <p:sp>
        <p:nvSpPr>
          <p:cNvPr id="15" name="正方形/長方形 14"/>
          <p:cNvSpPr/>
          <p:nvPr userDrawn="1"/>
        </p:nvSpPr>
        <p:spPr>
          <a:xfrm>
            <a:off x="4541024" y="1831133"/>
            <a:ext cx="13531174" cy="144016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/>
          </a:p>
        </p:txBody>
      </p:sp>
      <p:sp>
        <p:nvSpPr>
          <p:cNvPr id="19" name="正方形/長方形 18"/>
          <p:cNvSpPr/>
          <p:nvPr userDrawn="1"/>
        </p:nvSpPr>
        <p:spPr>
          <a:xfrm rot="18000000">
            <a:off x="12505103" y="3526945"/>
            <a:ext cx="18362960" cy="14037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>
              <a:solidFill>
                <a:schemeClr val="accent1"/>
              </a:solidFill>
            </a:endParaRPr>
          </a:p>
        </p:txBody>
      </p:sp>
      <p:sp>
        <p:nvSpPr>
          <p:cNvPr id="20" name="正方形/長方形 19"/>
          <p:cNvSpPr/>
          <p:nvPr userDrawn="1"/>
        </p:nvSpPr>
        <p:spPr>
          <a:xfrm rot="18000000">
            <a:off x="11799353" y="3040893"/>
            <a:ext cx="18384012" cy="216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>
              <a:solidFill>
                <a:schemeClr val="accent1"/>
              </a:solidFill>
            </a:endParaRPr>
          </a:p>
        </p:txBody>
      </p:sp>
      <p:sp>
        <p:nvSpPr>
          <p:cNvPr id="21" name="正方形/長方形 20"/>
          <p:cNvSpPr/>
          <p:nvPr userDrawn="1"/>
        </p:nvSpPr>
        <p:spPr>
          <a:xfrm rot="18000000">
            <a:off x="9794218" y="5236256"/>
            <a:ext cx="18339403" cy="6173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>
              <a:solidFill>
                <a:schemeClr val="accent1"/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 rot="18000000">
            <a:off x="14917676" y="7343482"/>
            <a:ext cx="5790697" cy="547688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>
                    <a:lumMod val="95000"/>
                  </a:schemeClr>
                </a:solidFill>
                <a:latin typeface="Aleo-LightItalic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6" name="Flowchart: Sequential Access Storage 15"/>
          <p:cNvSpPr/>
          <p:nvPr userDrawn="1"/>
        </p:nvSpPr>
        <p:spPr>
          <a:xfrm>
            <a:off x="17062568" y="260106"/>
            <a:ext cx="1153646" cy="905224"/>
          </a:xfrm>
          <a:prstGeom prst="flowChartMagneticTape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 sz="2667" b="1" dirty="0"/>
          </a:p>
        </p:txBody>
      </p:sp>
      <p:sp>
        <p:nvSpPr>
          <p:cNvPr id="17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163471" y="526728"/>
            <a:ext cx="951841" cy="386478"/>
          </a:xfrm>
          <a:prstGeom prst="rect">
            <a:avLst/>
          </a:prstGeom>
        </p:spPr>
        <p:txBody>
          <a:bodyPr/>
          <a:lstStyle>
            <a:lvl1pPr algn="ctr">
              <a:defRPr sz="3810" b="1">
                <a:solidFill>
                  <a:schemeClr val="tx1"/>
                </a:solidFill>
              </a:defRPr>
            </a:lvl1pPr>
          </a:lstStyle>
          <a:p>
            <a:fld id="{D97FAD88-CD89-445B-80D2-D1F46C8536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8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animBg="1"/>
      <p:bldP spid="19" grpId="0" animBg="1"/>
      <p:bldP spid="20" grpId="0" animBg="1"/>
      <p:bldP spid="21" grpId="0" animBg="1"/>
      <p:bldP spid="4" grpId="0"/>
      <p:bldP spid="17" grpId="0"/>
    </p:bld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30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1006302" y="5044891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1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1006302" y="5620955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54" name="円/楕円 53"/>
          <p:cNvSpPr/>
          <p:nvPr userDrawn="1"/>
        </p:nvSpPr>
        <p:spPr>
          <a:xfrm>
            <a:off x="1946977" y="3388708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5" name="図プレースホルダー 5"/>
          <p:cNvSpPr>
            <a:spLocks noGrp="1"/>
          </p:cNvSpPr>
          <p:nvPr>
            <p:ph type="pic" sz="quarter" idx="45" hasCustomPrompt="1"/>
          </p:nvPr>
        </p:nvSpPr>
        <p:spPr>
          <a:xfrm>
            <a:off x="2272699" y="3694743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grpSp>
        <p:nvGrpSpPr>
          <p:cNvPr id="56" name="グループ化 55"/>
          <p:cNvGrpSpPr/>
          <p:nvPr userDrawn="1"/>
        </p:nvGrpSpPr>
        <p:grpSpPr>
          <a:xfrm>
            <a:off x="1438350" y="1871574"/>
            <a:ext cx="2277393" cy="1301110"/>
            <a:chOff x="3409429" y="2695228"/>
            <a:chExt cx="2277393" cy="130111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57" name="正方形/長方形 56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grpFill/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二等辺三角形 57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grpFill/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59" name="テキスト プレースホルダー 70"/>
          <p:cNvSpPr>
            <a:spLocks noGrp="1"/>
          </p:cNvSpPr>
          <p:nvPr>
            <p:ph type="body" sz="quarter" idx="54" hasCustomPrompt="1"/>
          </p:nvPr>
        </p:nvSpPr>
        <p:spPr>
          <a:xfrm>
            <a:off x="1555503" y="2087598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7" name="直線コネクタ 6"/>
          <p:cNvCxnSpPr>
            <a:endCxn id="54" idx="2"/>
          </p:cNvCxnSpPr>
          <p:nvPr userDrawn="1"/>
        </p:nvCxnSpPr>
        <p:spPr>
          <a:xfrm>
            <a:off x="0" y="4018778"/>
            <a:ext cx="1946977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テキスト プレースホルダー 11"/>
          <p:cNvSpPr>
            <a:spLocks noGrp="1"/>
          </p:cNvSpPr>
          <p:nvPr>
            <p:ph type="body" sz="quarter" idx="55" hasCustomPrompt="1"/>
          </p:nvPr>
        </p:nvSpPr>
        <p:spPr>
          <a:xfrm>
            <a:off x="4292645" y="5044891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2" name="テキスト プレースホルダー 11"/>
          <p:cNvSpPr>
            <a:spLocks noGrp="1"/>
          </p:cNvSpPr>
          <p:nvPr>
            <p:ph type="body" sz="quarter" idx="56" hasCustomPrompt="1"/>
          </p:nvPr>
        </p:nvSpPr>
        <p:spPr>
          <a:xfrm>
            <a:off x="4292645" y="5620955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3" name="円/楕円 62"/>
          <p:cNvSpPr/>
          <p:nvPr userDrawn="1"/>
        </p:nvSpPr>
        <p:spPr>
          <a:xfrm>
            <a:off x="5233320" y="3388708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4" name="図プレースホルダー 5"/>
          <p:cNvSpPr>
            <a:spLocks noGrp="1"/>
          </p:cNvSpPr>
          <p:nvPr>
            <p:ph type="pic" sz="quarter" idx="57" hasCustomPrompt="1"/>
          </p:nvPr>
        </p:nvSpPr>
        <p:spPr>
          <a:xfrm>
            <a:off x="5559042" y="3694743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grpSp>
        <p:nvGrpSpPr>
          <p:cNvPr id="65" name="グループ化 64"/>
          <p:cNvGrpSpPr/>
          <p:nvPr userDrawn="1"/>
        </p:nvGrpSpPr>
        <p:grpSpPr>
          <a:xfrm>
            <a:off x="4724693" y="1871574"/>
            <a:ext cx="2277393" cy="1301110"/>
            <a:chOff x="3409429" y="2695228"/>
            <a:chExt cx="2277393" cy="130111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66" name="正方形/長方形 65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grpFill/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二等辺三角形 66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grpFill/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68" name="テキスト プレースホルダー 70"/>
          <p:cNvSpPr>
            <a:spLocks noGrp="1"/>
          </p:cNvSpPr>
          <p:nvPr>
            <p:ph type="body" sz="quarter" idx="58" hasCustomPrompt="1"/>
          </p:nvPr>
        </p:nvSpPr>
        <p:spPr>
          <a:xfrm>
            <a:off x="4841846" y="2087598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69" name="直線コネクタ 68"/>
          <p:cNvCxnSpPr>
            <a:stCxn id="54" idx="6"/>
            <a:endCxn id="63" idx="2"/>
          </p:cNvCxnSpPr>
          <p:nvPr userDrawn="1"/>
        </p:nvCxnSpPr>
        <p:spPr>
          <a:xfrm>
            <a:off x="3207117" y="4018778"/>
            <a:ext cx="2026203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テキスト プレースホルダー 11"/>
          <p:cNvSpPr>
            <a:spLocks noGrp="1"/>
          </p:cNvSpPr>
          <p:nvPr>
            <p:ph type="body" sz="quarter" idx="59" hasCustomPrompt="1"/>
          </p:nvPr>
        </p:nvSpPr>
        <p:spPr>
          <a:xfrm>
            <a:off x="7581228" y="5044891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79" name="テキスト プレースホルダー 11"/>
          <p:cNvSpPr>
            <a:spLocks noGrp="1"/>
          </p:cNvSpPr>
          <p:nvPr>
            <p:ph type="body" sz="quarter" idx="60" hasCustomPrompt="1"/>
          </p:nvPr>
        </p:nvSpPr>
        <p:spPr>
          <a:xfrm>
            <a:off x="7581228" y="5620955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80" name="円/楕円 79"/>
          <p:cNvSpPr/>
          <p:nvPr userDrawn="1"/>
        </p:nvSpPr>
        <p:spPr>
          <a:xfrm>
            <a:off x="8521903" y="3388708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1" name="図プレースホルダー 5"/>
          <p:cNvSpPr>
            <a:spLocks noGrp="1"/>
          </p:cNvSpPr>
          <p:nvPr>
            <p:ph type="pic" sz="quarter" idx="61" hasCustomPrompt="1"/>
          </p:nvPr>
        </p:nvSpPr>
        <p:spPr>
          <a:xfrm>
            <a:off x="8847625" y="3694743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grpSp>
        <p:nvGrpSpPr>
          <p:cNvPr id="82" name="グループ化 81"/>
          <p:cNvGrpSpPr/>
          <p:nvPr userDrawn="1"/>
        </p:nvGrpSpPr>
        <p:grpSpPr>
          <a:xfrm>
            <a:off x="8013276" y="1871574"/>
            <a:ext cx="2277393" cy="1301110"/>
            <a:chOff x="3409429" y="2695228"/>
            <a:chExt cx="2277393" cy="130111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83" name="正方形/長方形 82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grpFill/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二等辺三角形 83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grpFill/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85" name="テキスト プレースホルダー 70"/>
          <p:cNvSpPr>
            <a:spLocks noGrp="1"/>
          </p:cNvSpPr>
          <p:nvPr>
            <p:ph type="body" sz="quarter" idx="62" hasCustomPrompt="1"/>
          </p:nvPr>
        </p:nvSpPr>
        <p:spPr>
          <a:xfrm>
            <a:off x="8130429" y="2087598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86" name="直線コネクタ 85"/>
          <p:cNvCxnSpPr>
            <a:stCxn id="63" idx="6"/>
            <a:endCxn id="80" idx="2"/>
          </p:cNvCxnSpPr>
          <p:nvPr userDrawn="1"/>
        </p:nvCxnSpPr>
        <p:spPr>
          <a:xfrm>
            <a:off x="6493460" y="4018778"/>
            <a:ext cx="2028443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テキスト プレースホルダー 11"/>
          <p:cNvSpPr>
            <a:spLocks noGrp="1"/>
          </p:cNvSpPr>
          <p:nvPr>
            <p:ph type="body" sz="quarter" idx="63" hasCustomPrompt="1"/>
          </p:nvPr>
        </p:nvSpPr>
        <p:spPr>
          <a:xfrm>
            <a:off x="10871398" y="5044891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88" name="テキスト プレースホルダー 11"/>
          <p:cNvSpPr>
            <a:spLocks noGrp="1"/>
          </p:cNvSpPr>
          <p:nvPr>
            <p:ph type="body" sz="quarter" idx="64" hasCustomPrompt="1"/>
          </p:nvPr>
        </p:nvSpPr>
        <p:spPr>
          <a:xfrm>
            <a:off x="10871398" y="5620955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89" name="円/楕円 88"/>
          <p:cNvSpPr/>
          <p:nvPr userDrawn="1"/>
        </p:nvSpPr>
        <p:spPr>
          <a:xfrm>
            <a:off x="11812073" y="3388708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0" name="図プレースホルダー 5"/>
          <p:cNvSpPr>
            <a:spLocks noGrp="1"/>
          </p:cNvSpPr>
          <p:nvPr>
            <p:ph type="pic" sz="quarter" idx="65" hasCustomPrompt="1"/>
          </p:nvPr>
        </p:nvSpPr>
        <p:spPr>
          <a:xfrm>
            <a:off x="12137795" y="3694743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grpSp>
        <p:nvGrpSpPr>
          <p:cNvPr id="91" name="グループ化 90"/>
          <p:cNvGrpSpPr/>
          <p:nvPr userDrawn="1"/>
        </p:nvGrpSpPr>
        <p:grpSpPr>
          <a:xfrm>
            <a:off x="11303446" y="1871574"/>
            <a:ext cx="2277393" cy="1301110"/>
            <a:chOff x="3409429" y="2695228"/>
            <a:chExt cx="2277393" cy="130111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92" name="正方形/長方形 91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grpFill/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二等辺三角形 92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grpFill/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94" name="テキスト プレースホルダー 70"/>
          <p:cNvSpPr>
            <a:spLocks noGrp="1"/>
          </p:cNvSpPr>
          <p:nvPr>
            <p:ph type="body" sz="quarter" idx="66" hasCustomPrompt="1"/>
          </p:nvPr>
        </p:nvSpPr>
        <p:spPr>
          <a:xfrm>
            <a:off x="11420599" y="2087598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95" name="直線コネクタ 94"/>
          <p:cNvCxnSpPr>
            <a:stCxn id="80" idx="6"/>
            <a:endCxn id="89" idx="2"/>
          </p:cNvCxnSpPr>
          <p:nvPr userDrawn="1"/>
        </p:nvCxnSpPr>
        <p:spPr>
          <a:xfrm>
            <a:off x="9782043" y="4018778"/>
            <a:ext cx="2030030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テキスト プレースホルダー 11"/>
          <p:cNvSpPr>
            <a:spLocks noGrp="1"/>
          </p:cNvSpPr>
          <p:nvPr>
            <p:ph type="body" sz="quarter" idx="67" hasCustomPrompt="1"/>
          </p:nvPr>
        </p:nvSpPr>
        <p:spPr>
          <a:xfrm>
            <a:off x="14157741" y="5044891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97" name="テキスト プレースホルダー 11"/>
          <p:cNvSpPr>
            <a:spLocks noGrp="1"/>
          </p:cNvSpPr>
          <p:nvPr>
            <p:ph type="body" sz="quarter" idx="68" hasCustomPrompt="1"/>
          </p:nvPr>
        </p:nvSpPr>
        <p:spPr>
          <a:xfrm>
            <a:off x="14157741" y="5620955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98" name="円/楕円 97"/>
          <p:cNvSpPr/>
          <p:nvPr userDrawn="1"/>
        </p:nvSpPr>
        <p:spPr>
          <a:xfrm>
            <a:off x="15098416" y="3388708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9" name="図プレースホルダー 5"/>
          <p:cNvSpPr>
            <a:spLocks noGrp="1"/>
          </p:cNvSpPr>
          <p:nvPr>
            <p:ph type="pic" sz="quarter" idx="69" hasCustomPrompt="1"/>
          </p:nvPr>
        </p:nvSpPr>
        <p:spPr>
          <a:xfrm>
            <a:off x="15424138" y="3694743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grpSp>
        <p:nvGrpSpPr>
          <p:cNvPr id="100" name="グループ化 99"/>
          <p:cNvGrpSpPr/>
          <p:nvPr userDrawn="1"/>
        </p:nvGrpSpPr>
        <p:grpSpPr>
          <a:xfrm>
            <a:off x="14589789" y="1871574"/>
            <a:ext cx="2277393" cy="1301110"/>
            <a:chOff x="3409429" y="2695228"/>
            <a:chExt cx="2277393" cy="130111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01" name="正方形/長方形 100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grpFill/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二等辺三角形 101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grpFill/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03" name="テキスト プレースホルダー 70"/>
          <p:cNvSpPr>
            <a:spLocks noGrp="1"/>
          </p:cNvSpPr>
          <p:nvPr>
            <p:ph type="body" sz="quarter" idx="70" hasCustomPrompt="1"/>
          </p:nvPr>
        </p:nvSpPr>
        <p:spPr>
          <a:xfrm>
            <a:off x="14706942" y="2087598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104" name="直線コネクタ 103"/>
          <p:cNvCxnSpPr>
            <a:stCxn id="89" idx="6"/>
            <a:endCxn id="98" idx="2"/>
          </p:cNvCxnSpPr>
          <p:nvPr userDrawn="1"/>
        </p:nvCxnSpPr>
        <p:spPr>
          <a:xfrm>
            <a:off x="13072213" y="4018778"/>
            <a:ext cx="2026203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線コネクタ 104"/>
          <p:cNvCxnSpPr>
            <a:stCxn id="98" idx="6"/>
          </p:cNvCxnSpPr>
          <p:nvPr userDrawn="1"/>
        </p:nvCxnSpPr>
        <p:spPr>
          <a:xfrm>
            <a:off x="16358556" y="4018778"/>
            <a:ext cx="1927857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7703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750"/>
                            </p:stCondLst>
                            <p:childTnLst>
                              <p:par>
                                <p:cTn id="61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250"/>
                            </p:stCondLst>
                            <p:childTnLst>
                              <p:par>
                                <p:cTn id="7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500"/>
                            </p:stCondLst>
                            <p:childTnLst>
                              <p:par>
                                <p:cTn id="10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25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7750"/>
                            </p:stCondLst>
                            <p:childTnLst>
                              <p:par>
                                <p:cTn id="1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250"/>
                            </p:stCondLst>
                            <p:childTnLst>
                              <p:par>
                                <p:cTn id="131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8750"/>
                            </p:stCondLst>
                            <p:childTnLst>
                              <p:par>
                                <p:cTn id="14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950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6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1750"/>
                            </p:stCondLst>
                            <p:childTnLst>
                              <p:par>
                                <p:cTn id="1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animBg="1"/>
      <p:bldP spid="55" grpId="0"/>
      <p:bldP spid="59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animBg="1"/>
      <p:bldP spid="64" grpId="0"/>
      <p:bldP spid="68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0" grpId="0" animBg="1"/>
      <p:bldP spid="81" grpId="0"/>
      <p:bldP spid="85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7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9" grpId="0" animBg="1"/>
      <p:bldP spid="90" grpId="0"/>
      <p:bldP spid="94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6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8" grpId="0" animBg="1"/>
      <p:bldP spid="99" grpId="0"/>
      <p:bldP spid="103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フリーフォーム 51"/>
          <p:cNvSpPr/>
          <p:nvPr userDrawn="1"/>
        </p:nvSpPr>
        <p:spPr>
          <a:xfrm rot="2700000">
            <a:off x="10252129" y="2109816"/>
            <a:ext cx="2546179" cy="2287922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grpSp>
        <p:nvGrpSpPr>
          <p:cNvPr id="16" name="グループ化 15"/>
          <p:cNvGrpSpPr/>
          <p:nvPr userDrawn="1"/>
        </p:nvGrpSpPr>
        <p:grpSpPr>
          <a:xfrm>
            <a:off x="1612630" y="221148"/>
            <a:ext cx="7387781" cy="6828625"/>
            <a:chOff x="1612770" y="221114"/>
            <a:chExt cx="7388422" cy="6827572"/>
          </a:xfrm>
        </p:grpSpPr>
        <p:sp>
          <p:nvSpPr>
            <p:cNvPr id="65" name="フリーフォーム 64"/>
            <p:cNvSpPr/>
            <p:nvPr userDrawn="1"/>
          </p:nvSpPr>
          <p:spPr>
            <a:xfrm rot="2700000">
              <a:off x="1350155" y="483729"/>
              <a:ext cx="6827572" cy="6302341"/>
            </a:xfrm>
            <a:custGeom>
              <a:avLst/>
              <a:gdLst>
                <a:gd name="connsiteX0" fmla="*/ 3192491 w 6827572"/>
                <a:gd name="connsiteY0" fmla="*/ 742950 h 6302341"/>
                <a:gd name="connsiteX1" fmla="*/ 3935441 w 6827572"/>
                <a:gd name="connsiteY1" fmla="*/ 0 h 6302341"/>
                <a:gd name="connsiteX2" fmla="*/ 6827572 w 6827572"/>
                <a:gd name="connsiteY2" fmla="*/ 0 h 6302341"/>
                <a:gd name="connsiteX3" fmla="*/ 6102500 w 6827572"/>
                <a:gd name="connsiteY3" fmla="*/ 725072 h 6302341"/>
                <a:gd name="connsiteX4" fmla="*/ 6102501 w 6827572"/>
                <a:gd name="connsiteY4" fmla="*/ 725073 h 6302341"/>
                <a:gd name="connsiteX5" fmla="*/ 2162414 w 6827572"/>
                <a:gd name="connsiteY5" fmla="*/ 4665160 h 6302341"/>
                <a:gd name="connsiteX6" fmla="*/ 2162414 w 6827572"/>
                <a:gd name="connsiteY6" fmla="*/ 4665160 h 6302341"/>
                <a:gd name="connsiteX7" fmla="*/ 525233 w 6827572"/>
                <a:gd name="connsiteY7" fmla="*/ 6302341 h 6302341"/>
                <a:gd name="connsiteX8" fmla="*/ 0 w 6827572"/>
                <a:gd name="connsiteY8" fmla="*/ 5777107 h 6302341"/>
                <a:gd name="connsiteX9" fmla="*/ 1637181 w 6827572"/>
                <a:gd name="connsiteY9" fmla="*/ 4139926 h 6302341"/>
                <a:gd name="connsiteX10" fmla="*/ 1637069 w 6827572"/>
                <a:gd name="connsiteY10" fmla="*/ 4139815 h 6302341"/>
                <a:gd name="connsiteX11" fmla="*/ 5033934 w 6827572"/>
                <a:gd name="connsiteY11" fmla="*/ 742950 h 6302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27572" h="6302341">
                  <a:moveTo>
                    <a:pt x="3192491" y="742950"/>
                  </a:moveTo>
                  <a:lnTo>
                    <a:pt x="3935441" y="0"/>
                  </a:lnTo>
                  <a:lnTo>
                    <a:pt x="6827572" y="0"/>
                  </a:lnTo>
                  <a:lnTo>
                    <a:pt x="6102500" y="725072"/>
                  </a:lnTo>
                  <a:lnTo>
                    <a:pt x="6102501" y="725073"/>
                  </a:lnTo>
                  <a:lnTo>
                    <a:pt x="2162414" y="4665160"/>
                  </a:lnTo>
                  <a:lnTo>
                    <a:pt x="2162414" y="4665160"/>
                  </a:lnTo>
                  <a:lnTo>
                    <a:pt x="525233" y="6302341"/>
                  </a:lnTo>
                  <a:lnTo>
                    <a:pt x="0" y="5777107"/>
                  </a:lnTo>
                  <a:lnTo>
                    <a:pt x="1637181" y="4139926"/>
                  </a:lnTo>
                  <a:lnTo>
                    <a:pt x="1637069" y="4139815"/>
                  </a:lnTo>
                  <a:lnTo>
                    <a:pt x="5033934" y="74295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3200" dirty="0"/>
            </a:p>
          </p:txBody>
        </p:sp>
        <p:sp>
          <p:nvSpPr>
            <p:cNvPr id="6" name="テキスト ボックス 5"/>
            <p:cNvSpPr txBox="1"/>
            <p:nvPr userDrawn="1"/>
          </p:nvSpPr>
          <p:spPr>
            <a:xfrm>
              <a:off x="7861136" y="3073044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599" dirty="0">
                  <a:solidFill>
                    <a:schemeClr val="bg1"/>
                  </a:solidFill>
                </a:rPr>
                <a:t>01</a:t>
              </a:r>
              <a:endParaRPr kumimoji="1" lang="ja-JP" altLang="en-US" sz="6599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 userDrawn="1">
            <p:ph type="ftr" sz="quarter" idx="10"/>
          </p:nvPr>
        </p:nvSpPr>
        <p:spPr>
          <a:xfrm>
            <a:off x="6057375" y="9584290"/>
            <a:ext cx="6171664" cy="5476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5" name="グループ化 14"/>
          <p:cNvGrpSpPr/>
          <p:nvPr userDrawn="1"/>
        </p:nvGrpSpPr>
        <p:grpSpPr>
          <a:xfrm>
            <a:off x="5088482" y="1637485"/>
            <a:ext cx="6667073" cy="6231429"/>
            <a:chOff x="5088923" y="1637232"/>
            <a:chExt cx="6667652" cy="6230468"/>
          </a:xfrm>
        </p:grpSpPr>
        <p:sp>
          <p:nvSpPr>
            <p:cNvPr id="66" name="フリーフォーム 65"/>
            <p:cNvSpPr/>
            <p:nvPr userDrawn="1"/>
          </p:nvSpPr>
          <p:spPr>
            <a:xfrm rot="2700000">
              <a:off x="4826307" y="1899848"/>
              <a:ext cx="6230468" cy="5705236"/>
            </a:xfrm>
            <a:custGeom>
              <a:avLst/>
              <a:gdLst>
                <a:gd name="connsiteX0" fmla="*/ 2595387 w 6230468"/>
                <a:gd name="connsiteY0" fmla="*/ 742950 h 5705236"/>
                <a:gd name="connsiteX1" fmla="*/ 3338337 w 6230468"/>
                <a:gd name="connsiteY1" fmla="*/ 0 h 5705236"/>
                <a:gd name="connsiteX2" fmla="*/ 6230468 w 6230468"/>
                <a:gd name="connsiteY2" fmla="*/ 0 h 5705236"/>
                <a:gd name="connsiteX3" fmla="*/ 5505396 w 6230468"/>
                <a:gd name="connsiteY3" fmla="*/ 725072 h 5705236"/>
                <a:gd name="connsiteX4" fmla="*/ 5505397 w 6230468"/>
                <a:gd name="connsiteY4" fmla="*/ 725073 h 5705236"/>
                <a:gd name="connsiteX5" fmla="*/ 1710117 w 6230468"/>
                <a:gd name="connsiteY5" fmla="*/ 4520353 h 5705236"/>
                <a:gd name="connsiteX6" fmla="*/ 1565310 w 6230468"/>
                <a:gd name="connsiteY6" fmla="*/ 4665160 h 5705236"/>
                <a:gd name="connsiteX7" fmla="*/ 525233 w 6230468"/>
                <a:gd name="connsiteY7" fmla="*/ 5705236 h 5705236"/>
                <a:gd name="connsiteX8" fmla="*/ 0 w 6230468"/>
                <a:gd name="connsiteY8" fmla="*/ 5180003 h 5705236"/>
                <a:gd name="connsiteX9" fmla="*/ 1040077 w 6230468"/>
                <a:gd name="connsiteY9" fmla="*/ 4139927 h 5705236"/>
                <a:gd name="connsiteX10" fmla="*/ 1039965 w 6230468"/>
                <a:gd name="connsiteY10" fmla="*/ 4139815 h 5705236"/>
                <a:gd name="connsiteX11" fmla="*/ 4436830 w 6230468"/>
                <a:gd name="connsiteY11" fmla="*/ 742950 h 5705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230468" h="5705236">
                  <a:moveTo>
                    <a:pt x="2595387" y="742950"/>
                  </a:moveTo>
                  <a:lnTo>
                    <a:pt x="3338337" y="0"/>
                  </a:lnTo>
                  <a:lnTo>
                    <a:pt x="6230468" y="0"/>
                  </a:lnTo>
                  <a:lnTo>
                    <a:pt x="5505396" y="725072"/>
                  </a:lnTo>
                  <a:lnTo>
                    <a:pt x="5505397" y="725073"/>
                  </a:lnTo>
                  <a:lnTo>
                    <a:pt x="1710117" y="4520353"/>
                  </a:lnTo>
                  <a:lnTo>
                    <a:pt x="1565310" y="4665160"/>
                  </a:lnTo>
                  <a:lnTo>
                    <a:pt x="525233" y="5705236"/>
                  </a:lnTo>
                  <a:lnTo>
                    <a:pt x="0" y="5180003"/>
                  </a:lnTo>
                  <a:lnTo>
                    <a:pt x="1040077" y="4139927"/>
                  </a:lnTo>
                  <a:lnTo>
                    <a:pt x="1039965" y="4139815"/>
                  </a:lnTo>
                  <a:lnTo>
                    <a:pt x="4436830" y="7429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3200" dirty="0"/>
            </a:p>
          </p:txBody>
        </p:sp>
        <p:sp>
          <p:nvSpPr>
            <p:cNvPr id="28" name="テキスト ボックス 27"/>
            <p:cNvSpPr txBox="1"/>
            <p:nvPr userDrawn="1"/>
          </p:nvSpPr>
          <p:spPr>
            <a:xfrm>
              <a:off x="10616519" y="4190610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599" dirty="0">
                  <a:solidFill>
                    <a:schemeClr val="bg1"/>
                  </a:solidFill>
                </a:rPr>
                <a:t>02</a:t>
              </a:r>
              <a:endParaRPr kumimoji="1" lang="ja-JP" altLang="en-US" sz="6599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グループ化 13"/>
          <p:cNvGrpSpPr/>
          <p:nvPr userDrawn="1"/>
        </p:nvGrpSpPr>
        <p:grpSpPr>
          <a:xfrm>
            <a:off x="8440222" y="3002400"/>
            <a:ext cx="6070477" cy="5737073"/>
            <a:chOff x="8440954" y="3001937"/>
            <a:chExt cx="6071004" cy="5736188"/>
          </a:xfrm>
        </p:grpSpPr>
        <p:sp>
          <p:nvSpPr>
            <p:cNvPr id="67" name="フリーフォーム 66"/>
            <p:cNvSpPr/>
            <p:nvPr userDrawn="1"/>
          </p:nvSpPr>
          <p:spPr>
            <a:xfrm rot="2700000">
              <a:off x="8178338" y="3264553"/>
              <a:ext cx="5736188" cy="5210956"/>
            </a:xfrm>
            <a:custGeom>
              <a:avLst/>
              <a:gdLst>
                <a:gd name="connsiteX0" fmla="*/ 2101107 w 5736188"/>
                <a:gd name="connsiteY0" fmla="*/ 742950 h 5210956"/>
                <a:gd name="connsiteX1" fmla="*/ 2844057 w 5736188"/>
                <a:gd name="connsiteY1" fmla="*/ 0 h 5210956"/>
                <a:gd name="connsiteX2" fmla="*/ 5736188 w 5736188"/>
                <a:gd name="connsiteY2" fmla="*/ 0 h 5210956"/>
                <a:gd name="connsiteX3" fmla="*/ 5011116 w 5736188"/>
                <a:gd name="connsiteY3" fmla="*/ 725072 h 5210956"/>
                <a:gd name="connsiteX4" fmla="*/ 5011117 w 5736188"/>
                <a:gd name="connsiteY4" fmla="*/ 725073 h 5210956"/>
                <a:gd name="connsiteX5" fmla="*/ 1215837 w 5736188"/>
                <a:gd name="connsiteY5" fmla="*/ 4520353 h 5210956"/>
                <a:gd name="connsiteX6" fmla="*/ 1071030 w 5736188"/>
                <a:gd name="connsiteY6" fmla="*/ 4665160 h 5210956"/>
                <a:gd name="connsiteX7" fmla="*/ 525234 w 5736188"/>
                <a:gd name="connsiteY7" fmla="*/ 5210956 h 5210956"/>
                <a:gd name="connsiteX8" fmla="*/ 0 w 5736188"/>
                <a:gd name="connsiteY8" fmla="*/ 4685723 h 5210956"/>
                <a:gd name="connsiteX9" fmla="*/ 545797 w 5736188"/>
                <a:gd name="connsiteY9" fmla="*/ 4139927 h 5210956"/>
                <a:gd name="connsiteX10" fmla="*/ 545685 w 5736188"/>
                <a:gd name="connsiteY10" fmla="*/ 4139815 h 5210956"/>
                <a:gd name="connsiteX11" fmla="*/ 3942550 w 5736188"/>
                <a:gd name="connsiteY11" fmla="*/ 742950 h 5210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36188" h="5210956">
                  <a:moveTo>
                    <a:pt x="2101107" y="742950"/>
                  </a:moveTo>
                  <a:lnTo>
                    <a:pt x="2844057" y="0"/>
                  </a:lnTo>
                  <a:lnTo>
                    <a:pt x="5736188" y="0"/>
                  </a:lnTo>
                  <a:lnTo>
                    <a:pt x="5011116" y="725072"/>
                  </a:lnTo>
                  <a:lnTo>
                    <a:pt x="5011117" y="725073"/>
                  </a:lnTo>
                  <a:lnTo>
                    <a:pt x="1215837" y="4520353"/>
                  </a:lnTo>
                  <a:lnTo>
                    <a:pt x="1071030" y="4665160"/>
                  </a:lnTo>
                  <a:lnTo>
                    <a:pt x="525234" y="5210956"/>
                  </a:lnTo>
                  <a:lnTo>
                    <a:pt x="0" y="4685723"/>
                  </a:lnTo>
                  <a:lnTo>
                    <a:pt x="545797" y="4139927"/>
                  </a:lnTo>
                  <a:lnTo>
                    <a:pt x="545685" y="4139815"/>
                  </a:lnTo>
                  <a:lnTo>
                    <a:pt x="3942550" y="7429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3200" dirty="0"/>
            </a:p>
          </p:txBody>
        </p:sp>
        <p:sp>
          <p:nvSpPr>
            <p:cNvPr id="33" name="テキスト ボックス 32"/>
            <p:cNvSpPr txBox="1"/>
            <p:nvPr userDrawn="1"/>
          </p:nvSpPr>
          <p:spPr>
            <a:xfrm>
              <a:off x="13371902" y="5308176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599" dirty="0">
                  <a:solidFill>
                    <a:schemeClr val="bg1"/>
                  </a:solidFill>
                </a:rPr>
                <a:t>03</a:t>
              </a:r>
              <a:endParaRPr kumimoji="1" lang="ja-JP" altLang="en-US" sz="6599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グループ化 12"/>
          <p:cNvGrpSpPr/>
          <p:nvPr userDrawn="1"/>
        </p:nvGrpSpPr>
        <p:grpSpPr>
          <a:xfrm>
            <a:off x="11854105" y="4392986"/>
            <a:ext cx="5411737" cy="5191304"/>
            <a:chOff x="11855133" y="4392308"/>
            <a:chExt cx="5412207" cy="5190503"/>
          </a:xfrm>
        </p:grpSpPr>
        <p:sp>
          <p:nvSpPr>
            <p:cNvPr id="37" name="フリーフォーム 36"/>
            <p:cNvSpPr/>
            <p:nvPr userDrawn="1"/>
          </p:nvSpPr>
          <p:spPr>
            <a:xfrm rot="2700000">
              <a:off x="11592461" y="4654980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3200" dirty="0"/>
            </a:p>
          </p:txBody>
        </p:sp>
        <p:sp>
          <p:nvSpPr>
            <p:cNvPr id="47" name="テキスト ボックス 46"/>
            <p:cNvSpPr txBox="1"/>
            <p:nvPr userDrawn="1"/>
          </p:nvSpPr>
          <p:spPr>
            <a:xfrm>
              <a:off x="16127284" y="6425743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599" dirty="0">
                  <a:solidFill>
                    <a:schemeClr val="bg1"/>
                  </a:solidFill>
                </a:rPr>
                <a:t>04</a:t>
              </a:r>
              <a:endParaRPr kumimoji="1" lang="ja-JP" altLang="en-US" sz="6599" dirty="0">
                <a:solidFill>
                  <a:schemeClr val="bg1"/>
                </a:solidFill>
              </a:endParaRPr>
            </a:p>
          </p:txBody>
        </p:sp>
      </p:grpSp>
      <p:sp>
        <p:nvSpPr>
          <p:cNvPr id="53" name="フリーフォーム 52"/>
          <p:cNvSpPr/>
          <p:nvPr userDrawn="1"/>
        </p:nvSpPr>
        <p:spPr>
          <a:xfrm rot="2700000">
            <a:off x="720782" y="1052508"/>
            <a:ext cx="2546179" cy="2287922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54" name="フリーフォーム 53"/>
          <p:cNvSpPr/>
          <p:nvPr userDrawn="1"/>
        </p:nvSpPr>
        <p:spPr>
          <a:xfrm rot="2700000">
            <a:off x="15264664" y="3097547"/>
            <a:ext cx="2546179" cy="2287922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56" name="テキスト プレースホルダー 12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2992054" y="3076162"/>
            <a:ext cx="4608571" cy="747147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7" name="テキスト プレースホルダー 12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5729533" y="4180823"/>
            <a:ext cx="4608571" cy="747147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8" name="テキスト プレースホルダー 1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8531906" y="5298472"/>
            <a:ext cx="4608571" cy="747147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9" name="テキスト プレースホルダー 1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11249243" y="6429268"/>
            <a:ext cx="4608571" cy="747147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0" name="テキスト プレースホルダー 12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528980" y="3941679"/>
            <a:ext cx="3138111" cy="3234737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1" name="テキスト プレースホルダー 12"/>
          <p:cNvSpPr>
            <a:spLocks noGrp="1"/>
          </p:cNvSpPr>
          <p:nvPr userDrawn="1">
            <p:ph type="body" sz="quarter" idx="28" hasCustomPrompt="1"/>
          </p:nvPr>
        </p:nvSpPr>
        <p:spPr>
          <a:xfrm>
            <a:off x="4118274" y="5044699"/>
            <a:ext cx="3138111" cy="3234737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7553927" y="6167794"/>
            <a:ext cx="3138111" cy="3234737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テキスト プレースホルダー 12"/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11076145" y="7300030"/>
            <a:ext cx="6594538" cy="2102500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4" name="フリーフォーム 63"/>
          <p:cNvSpPr/>
          <p:nvPr userDrawn="1"/>
        </p:nvSpPr>
        <p:spPr>
          <a:xfrm rot="2700000">
            <a:off x="3170678" y="8081944"/>
            <a:ext cx="2546179" cy="2287922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</p:spTree>
    <p:extLst>
      <p:ext uri="{BB962C8B-B14F-4D97-AF65-F5344CB8AC3E}">
        <p14:creationId xmlns:p14="http://schemas.microsoft.com/office/powerpoint/2010/main" val="342801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6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animBg="1"/>
    </p:bldLst>
  </p:timing>
  <p:extLst mod="1">
    <p:ext uri="{DCECCB84-F9BA-43D5-87BE-67443E8EF086}">
      <p15:sldGuideLst xmlns:p15="http://schemas.microsoft.com/office/powerpoint/2012/main">
        <p15:guide id="1" orient="horz" pos="3239">
          <p15:clr>
            <a:srgbClr val="FBAE40"/>
          </p15:clr>
        </p15:guide>
        <p15:guide id="2" pos="5737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Opin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グループ化 28"/>
          <p:cNvGrpSpPr/>
          <p:nvPr userDrawn="1"/>
        </p:nvGrpSpPr>
        <p:grpSpPr>
          <a:xfrm>
            <a:off x="7339263" y="55908"/>
            <a:ext cx="10947149" cy="8076883"/>
            <a:chOff x="7426437" y="55909"/>
            <a:chExt cx="10859975" cy="6722912"/>
          </a:xfrm>
        </p:grpSpPr>
        <p:sp>
          <p:nvSpPr>
            <p:cNvPr id="13" name="正方形/長方形 12"/>
            <p:cNvSpPr/>
            <p:nvPr userDrawn="1"/>
          </p:nvSpPr>
          <p:spPr>
            <a:xfrm>
              <a:off x="10859975" y="111818"/>
              <a:ext cx="7426437" cy="66670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直角三角形 11"/>
            <p:cNvSpPr/>
            <p:nvPr userDrawn="1"/>
          </p:nvSpPr>
          <p:spPr>
            <a:xfrm flipH="1">
              <a:off x="7426437" y="55909"/>
              <a:ext cx="3433538" cy="6722912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正方形/長方形 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255" y="707944"/>
            <a:ext cx="1923834" cy="6070878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4" name="図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0290" y="1526595"/>
            <a:ext cx="1780558" cy="5252227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6" name="正方形/長方形 5"/>
          <p:cNvSpPr/>
          <p:nvPr userDrawn="1"/>
        </p:nvSpPr>
        <p:spPr>
          <a:xfrm>
            <a:off x="0" y="8132794"/>
            <a:ext cx="18286413" cy="21542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タイトル 1"/>
          <p:cNvSpPr>
            <a:spLocks noGrp="1"/>
          </p:cNvSpPr>
          <p:nvPr userDrawn="1">
            <p:ph type="title" hasCustomPrompt="1"/>
          </p:nvPr>
        </p:nvSpPr>
        <p:spPr>
          <a:xfrm>
            <a:off x="725713" y="8132793"/>
            <a:ext cx="16822057" cy="1350907"/>
          </a:xfrm>
        </p:spPr>
        <p:txBody>
          <a:bodyPr anchor="b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7516562" y="9661561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プレースホルダー 6"/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11651672" y="596076"/>
            <a:ext cx="6054437" cy="1232724"/>
          </a:xfrm>
        </p:spPr>
        <p:txBody>
          <a:bodyPr>
            <a:noAutofit/>
          </a:bodyPr>
          <a:lstStyle>
            <a:lvl1pPr algn="l">
              <a:defRPr sz="6600" b="0" i="0" u="none" baseline="0">
                <a:solidFill>
                  <a:schemeClr val="accent1"/>
                </a:solidFill>
                <a:latin typeface="+mj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10" name="テキスト プレースホルダー 6"/>
          <p:cNvSpPr>
            <a:spLocks noGrp="1"/>
          </p:cNvSpPr>
          <p:nvPr userDrawn="1">
            <p:ph type="body" sz="quarter" idx="43" hasCustomPrompt="1"/>
          </p:nvPr>
        </p:nvSpPr>
        <p:spPr>
          <a:xfrm>
            <a:off x="457943" y="596076"/>
            <a:ext cx="5679617" cy="1232724"/>
          </a:xfrm>
        </p:spPr>
        <p:txBody>
          <a:bodyPr>
            <a:noAutofit/>
          </a:bodyPr>
          <a:lstStyle>
            <a:lvl1pPr algn="r">
              <a:defRPr sz="6600" b="0" i="0" u="none" baseline="0">
                <a:solidFill>
                  <a:schemeClr val="accent5"/>
                </a:solidFill>
                <a:latin typeface="+mj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 userDrawn="1">
            <p:ph type="body" sz="quarter" idx="45" hasCustomPrompt="1"/>
          </p:nvPr>
        </p:nvSpPr>
        <p:spPr>
          <a:xfrm>
            <a:off x="1091352" y="2895600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円/楕円 14"/>
          <p:cNvSpPr/>
          <p:nvPr userDrawn="1"/>
        </p:nvSpPr>
        <p:spPr>
          <a:xfrm>
            <a:off x="535674" y="3182774"/>
            <a:ext cx="409325" cy="4093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プレースホルダー 6"/>
          <p:cNvSpPr>
            <a:spLocks noGrp="1"/>
          </p:cNvSpPr>
          <p:nvPr userDrawn="1">
            <p:ph type="body" sz="quarter" idx="46" hasCustomPrompt="1"/>
          </p:nvPr>
        </p:nvSpPr>
        <p:spPr>
          <a:xfrm>
            <a:off x="1091352" y="4045528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円/楕円 16"/>
          <p:cNvSpPr/>
          <p:nvPr userDrawn="1"/>
        </p:nvSpPr>
        <p:spPr>
          <a:xfrm>
            <a:off x="541721" y="4332702"/>
            <a:ext cx="409325" cy="4093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プレースホルダー 6"/>
          <p:cNvSpPr>
            <a:spLocks noGrp="1"/>
          </p:cNvSpPr>
          <p:nvPr userDrawn="1">
            <p:ph type="body" sz="quarter" idx="47" hasCustomPrompt="1"/>
          </p:nvPr>
        </p:nvSpPr>
        <p:spPr>
          <a:xfrm>
            <a:off x="1091352" y="5195455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円/楕円 18"/>
          <p:cNvSpPr/>
          <p:nvPr userDrawn="1"/>
        </p:nvSpPr>
        <p:spPr>
          <a:xfrm>
            <a:off x="535674" y="5482629"/>
            <a:ext cx="409325" cy="4093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プレースホルダー 6"/>
          <p:cNvSpPr>
            <a:spLocks noGrp="1"/>
          </p:cNvSpPr>
          <p:nvPr userDrawn="1">
            <p:ph type="body" sz="quarter" idx="48" hasCustomPrompt="1"/>
          </p:nvPr>
        </p:nvSpPr>
        <p:spPr>
          <a:xfrm>
            <a:off x="12558306" y="2898757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円/楕円 23"/>
          <p:cNvSpPr/>
          <p:nvPr userDrawn="1"/>
        </p:nvSpPr>
        <p:spPr>
          <a:xfrm>
            <a:off x="12002628" y="3185931"/>
            <a:ext cx="409325" cy="4093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6"/>
          <p:cNvSpPr>
            <a:spLocks noGrp="1"/>
          </p:cNvSpPr>
          <p:nvPr userDrawn="1">
            <p:ph type="body" sz="quarter" idx="49" hasCustomPrompt="1"/>
          </p:nvPr>
        </p:nvSpPr>
        <p:spPr>
          <a:xfrm>
            <a:off x="12558306" y="4048685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円/楕円 25"/>
          <p:cNvSpPr/>
          <p:nvPr userDrawn="1"/>
        </p:nvSpPr>
        <p:spPr>
          <a:xfrm>
            <a:off x="12002628" y="4335859"/>
            <a:ext cx="409325" cy="4093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テキスト プレースホルダー 6"/>
          <p:cNvSpPr>
            <a:spLocks noGrp="1"/>
          </p:cNvSpPr>
          <p:nvPr userDrawn="1">
            <p:ph type="body" sz="quarter" idx="50" hasCustomPrompt="1"/>
          </p:nvPr>
        </p:nvSpPr>
        <p:spPr>
          <a:xfrm>
            <a:off x="12558306" y="5198612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円/楕円 27"/>
          <p:cNvSpPr/>
          <p:nvPr userDrawn="1"/>
        </p:nvSpPr>
        <p:spPr>
          <a:xfrm>
            <a:off x="12002628" y="5485786"/>
            <a:ext cx="409325" cy="4093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3199615" y="1838884"/>
            <a:ext cx="3240360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/>
          <p:cNvSpPr/>
          <p:nvPr userDrawn="1"/>
        </p:nvSpPr>
        <p:spPr>
          <a:xfrm>
            <a:off x="11055142" y="1838884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9560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2" presetClass="entr" presetSubtype="8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50"/>
                            </p:stCondLst>
                            <p:childTnLst>
                              <p:par>
                                <p:cTn id="3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1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6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6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1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6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6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1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6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1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animBg="1"/>
      <p:bldP spid="1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animBg="1"/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animBg="1"/>
      <p:bldP spid="2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animBg="1"/>
      <p:bldP spid="2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animBg="1"/>
      <p:bldP spid="2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animBg="1"/>
      <p:bldP spid="30" grpId="0" animBg="1"/>
      <p:bldP spid="31" grpId="0" animBg="1"/>
    </p:bld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roces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正方形/長方形 7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9" name="グループ化 28"/>
          <p:cNvGrpSpPr/>
          <p:nvPr userDrawn="1"/>
        </p:nvGrpSpPr>
        <p:grpSpPr>
          <a:xfrm>
            <a:off x="8269812" y="2685157"/>
            <a:ext cx="6003425" cy="908106"/>
            <a:chOff x="1073297" y="6784950"/>
            <a:chExt cx="6003425" cy="908106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30" name="正方形/長方形 29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円/楕円 30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円/楕円 31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7" name="グループ化 36"/>
          <p:cNvGrpSpPr/>
          <p:nvPr userDrawn="1"/>
        </p:nvGrpSpPr>
        <p:grpSpPr>
          <a:xfrm>
            <a:off x="3189006" y="4398678"/>
            <a:ext cx="6003425" cy="908106"/>
            <a:chOff x="1073297" y="6784950"/>
            <a:chExt cx="6003425" cy="90810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8" name="正方形/長方形 37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円/楕円 38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円/楕円 39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4" name="グループ化 43"/>
          <p:cNvGrpSpPr/>
          <p:nvPr userDrawn="1"/>
        </p:nvGrpSpPr>
        <p:grpSpPr>
          <a:xfrm>
            <a:off x="8284326" y="6112199"/>
            <a:ext cx="6003425" cy="908106"/>
            <a:chOff x="1073297" y="6784950"/>
            <a:chExt cx="6003425" cy="9081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45" name="正方形/長方形 44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円/楕円 45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円/楕円 46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8" name="グループ化 57"/>
          <p:cNvGrpSpPr/>
          <p:nvPr userDrawn="1"/>
        </p:nvGrpSpPr>
        <p:grpSpPr>
          <a:xfrm>
            <a:off x="3174492" y="7825720"/>
            <a:ext cx="6003425" cy="908106"/>
            <a:chOff x="1073297" y="6784950"/>
            <a:chExt cx="6003425" cy="908106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59" name="正方形/長方形 58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円/楕円 59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円/楕円 60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grpSp>
        <p:nvGrpSpPr>
          <p:cNvPr id="15" name="グループ化 14"/>
          <p:cNvGrpSpPr/>
          <p:nvPr userDrawn="1"/>
        </p:nvGrpSpPr>
        <p:grpSpPr>
          <a:xfrm>
            <a:off x="3189006" y="971636"/>
            <a:ext cx="6003425" cy="908106"/>
            <a:chOff x="1073297" y="6784950"/>
            <a:chExt cx="6003425" cy="908106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円/楕円 16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円/楕円 17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1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3761629" y="1058648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26" name="直線コネクタ 25"/>
          <p:cNvCxnSpPr/>
          <p:nvPr userDrawn="1"/>
        </p:nvCxnSpPr>
        <p:spPr>
          <a:xfrm>
            <a:off x="8738378" y="0"/>
            <a:ext cx="3856" cy="1042125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円/楕円 18"/>
          <p:cNvSpPr/>
          <p:nvPr userDrawn="1"/>
        </p:nvSpPr>
        <p:spPr>
          <a:xfrm>
            <a:off x="8408775" y="1096085"/>
            <a:ext cx="659206" cy="6592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id-ID" altLang="ja-JP" dirty="0"/>
              <a:t>6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9177916" y="2772169"/>
            <a:ext cx="4641267" cy="720080"/>
          </a:xfrm>
        </p:spPr>
        <p:txBody>
          <a:bodyPr anchor="ctr">
            <a:noAutofit/>
          </a:bodyPr>
          <a:lstStyle>
            <a:lvl1pPr algn="l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円/楕円 33"/>
          <p:cNvSpPr/>
          <p:nvPr userDrawn="1"/>
        </p:nvSpPr>
        <p:spPr>
          <a:xfrm>
            <a:off x="8408249" y="2809606"/>
            <a:ext cx="659206" cy="65920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id-ID" altLang="ja-JP" dirty="0"/>
              <a:t>7</a:t>
            </a:r>
            <a:endParaRPr kumimoji="1" lang="en-US" altLang="ja-JP" dirty="0"/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878564" y="1900261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9177917" y="3613782"/>
            <a:ext cx="6269966" cy="1362112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3761629" y="4485690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円/楕円 41"/>
          <p:cNvSpPr/>
          <p:nvPr userDrawn="1"/>
        </p:nvSpPr>
        <p:spPr>
          <a:xfrm>
            <a:off x="8408775" y="4523127"/>
            <a:ext cx="659206" cy="6592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id-ID" altLang="ja-JP" dirty="0"/>
              <a:t>8</a:t>
            </a:r>
            <a:endParaRPr kumimoji="1" lang="ja-JP" altLang="en-US" dirty="0"/>
          </a:p>
        </p:txBody>
      </p:sp>
      <p:sp>
        <p:nvSpPr>
          <p:cNvPr id="43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1878564" y="5327303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8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9192430" y="6199211"/>
            <a:ext cx="4641267" cy="720080"/>
          </a:xfrm>
        </p:spPr>
        <p:txBody>
          <a:bodyPr anchor="ctr">
            <a:noAutofit/>
          </a:bodyPr>
          <a:lstStyle>
            <a:lvl1pPr algn="l">
              <a:defRPr sz="28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9" name="円/楕円 48"/>
          <p:cNvSpPr/>
          <p:nvPr userDrawn="1"/>
        </p:nvSpPr>
        <p:spPr>
          <a:xfrm>
            <a:off x="8422763" y="6236648"/>
            <a:ext cx="659206" cy="65920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id-ID" altLang="ja-JP" dirty="0"/>
              <a:t>9</a:t>
            </a:r>
            <a:endParaRPr kumimoji="1" lang="en-US" altLang="ja-JP" dirty="0"/>
          </a:p>
        </p:txBody>
      </p:sp>
      <p:sp>
        <p:nvSpPr>
          <p:cNvPr id="50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9192431" y="7040824"/>
            <a:ext cx="6269966" cy="1362112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3747115" y="7912732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円/楕円 62"/>
          <p:cNvSpPr/>
          <p:nvPr userDrawn="1"/>
        </p:nvSpPr>
        <p:spPr>
          <a:xfrm>
            <a:off x="8394261" y="7950169"/>
            <a:ext cx="659206" cy="65920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id-ID" altLang="ja-JP" sz="2000" dirty="0"/>
              <a:t>10</a:t>
            </a:r>
            <a:endParaRPr kumimoji="1" lang="ja-JP" altLang="en-US" sz="2000" dirty="0"/>
          </a:p>
        </p:txBody>
      </p:sp>
      <p:sp>
        <p:nvSpPr>
          <p:cNvPr id="64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1864050" y="8754345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6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9503246" y="1543100"/>
            <a:ext cx="7918951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4371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00"/>
                            </p:stCondLst>
                            <p:childTnLst>
                              <p:par>
                                <p:cTn id="31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60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00"/>
                            </p:stCondLst>
                            <p:childTnLst>
                              <p:par>
                                <p:cTn id="4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00"/>
                            </p:stCondLst>
                            <p:childTnLst>
                              <p:par>
                                <p:cTn id="5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300"/>
                            </p:stCondLst>
                            <p:childTnLst>
                              <p:par>
                                <p:cTn id="6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800"/>
                            </p:stCondLst>
                            <p:childTnLst>
                              <p:par>
                                <p:cTn id="7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4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900"/>
                            </p:stCondLst>
                            <p:childTnLst>
                              <p:par>
                                <p:cTn id="8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400"/>
                            </p:stCondLst>
                            <p:childTnLst>
                              <p:par>
                                <p:cTn id="9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33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animBg="1"/>
      <p:bldP spid="43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animBg="1"/>
      <p:bldP spid="5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animBg="1"/>
      <p:bldP spid="64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95DA8-9F3D-4017-9EE1-AD4CCA916907}" type="datetimeFigureOut">
              <a:rPr lang="id-ID" smtClean="0"/>
              <a:pPr/>
              <a:t>26/03/2019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5EA19-84B3-4286-9656-BF1E0912EF0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7303513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roces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正方形/長方形 7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9" name="グループ化 28"/>
          <p:cNvGrpSpPr/>
          <p:nvPr userDrawn="1"/>
        </p:nvGrpSpPr>
        <p:grpSpPr>
          <a:xfrm>
            <a:off x="8269812" y="2685157"/>
            <a:ext cx="6003425" cy="908106"/>
            <a:chOff x="1073297" y="6784950"/>
            <a:chExt cx="6003425" cy="908106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30" name="正方形/長方形 29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円/楕円 30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円/楕円 31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7" name="グループ化 36"/>
          <p:cNvGrpSpPr/>
          <p:nvPr userDrawn="1"/>
        </p:nvGrpSpPr>
        <p:grpSpPr>
          <a:xfrm>
            <a:off x="3189006" y="4398678"/>
            <a:ext cx="6003425" cy="908106"/>
            <a:chOff x="1073297" y="6784950"/>
            <a:chExt cx="6003425" cy="90810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8" name="正方形/長方形 37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円/楕円 38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円/楕円 39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grpSp>
        <p:nvGrpSpPr>
          <p:cNvPr id="15" name="グループ化 14"/>
          <p:cNvGrpSpPr/>
          <p:nvPr userDrawn="1"/>
        </p:nvGrpSpPr>
        <p:grpSpPr>
          <a:xfrm>
            <a:off x="3189006" y="971636"/>
            <a:ext cx="6003425" cy="908106"/>
            <a:chOff x="1073297" y="6784950"/>
            <a:chExt cx="6003425" cy="908106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円/楕円 16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円/楕円 17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1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3761629" y="1058648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26" name="直線コネクタ 25"/>
          <p:cNvCxnSpPr/>
          <p:nvPr userDrawn="1"/>
        </p:nvCxnSpPr>
        <p:spPr>
          <a:xfrm>
            <a:off x="8738378" y="0"/>
            <a:ext cx="3856" cy="1042125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円/楕円 18"/>
          <p:cNvSpPr/>
          <p:nvPr userDrawn="1"/>
        </p:nvSpPr>
        <p:spPr>
          <a:xfrm>
            <a:off x="8408775" y="1096085"/>
            <a:ext cx="659206" cy="6592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id-ID" altLang="ja-JP" sz="2000" dirty="0"/>
              <a:t>11</a:t>
            </a:r>
            <a:endParaRPr kumimoji="1" lang="ja-JP" altLang="en-US" sz="2000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9177916" y="2772169"/>
            <a:ext cx="4641267" cy="720080"/>
          </a:xfrm>
        </p:spPr>
        <p:txBody>
          <a:bodyPr anchor="ctr">
            <a:noAutofit/>
          </a:bodyPr>
          <a:lstStyle>
            <a:lvl1pPr algn="l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円/楕円 33"/>
          <p:cNvSpPr/>
          <p:nvPr userDrawn="1"/>
        </p:nvSpPr>
        <p:spPr>
          <a:xfrm>
            <a:off x="8408249" y="2809606"/>
            <a:ext cx="659206" cy="65920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id-ID" altLang="ja-JP" sz="2000" dirty="0"/>
              <a:t>12</a:t>
            </a:r>
            <a:endParaRPr kumimoji="1" lang="en-US" altLang="ja-JP" sz="2000" dirty="0"/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878564" y="1900261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9177917" y="3613782"/>
            <a:ext cx="6269966" cy="1362112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3761629" y="4485690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円/楕円 41"/>
          <p:cNvSpPr/>
          <p:nvPr userDrawn="1"/>
        </p:nvSpPr>
        <p:spPr>
          <a:xfrm>
            <a:off x="8408775" y="4523127"/>
            <a:ext cx="659206" cy="6592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id-ID" altLang="ja-JP" sz="2000" dirty="0"/>
              <a:t>13</a:t>
            </a:r>
            <a:endParaRPr kumimoji="1" lang="ja-JP" altLang="en-US" sz="2000" dirty="0"/>
          </a:p>
        </p:txBody>
      </p:sp>
      <p:sp>
        <p:nvSpPr>
          <p:cNvPr id="43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1878564" y="5327303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5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9431238" y="246956"/>
            <a:ext cx="7990959" cy="1203151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>
            <a:lvl1pPr>
              <a:defRPr baseline="0"/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66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9503246" y="1543100"/>
            <a:ext cx="7918951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67" name="正方形/長方形 66"/>
          <p:cNvSpPr/>
          <p:nvPr userDrawn="1"/>
        </p:nvSpPr>
        <p:spPr>
          <a:xfrm>
            <a:off x="9575254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627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1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200"/>
                            </p:stCondLst>
                            <p:childTnLst>
                              <p:par>
                                <p:cTn id="5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00"/>
                            </p:stCondLst>
                            <p:childTnLst>
                              <p:par>
                                <p:cTn id="6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3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33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animBg="1"/>
      <p:bldP spid="43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/>
      <p:bldP spid="66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animBg="1"/>
    </p:bld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oces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正方形/長方形 7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9" name="グループ化 28"/>
          <p:cNvGrpSpPr/>
          <p:nvPr userDrawn="1"/>
        </p:nvGrpSpPr>
        <p:grpSpPr>
          <a:xfrm>
            <a:off x="8269812" y="2685157"/>
            <a:ext cx="6003425" cy="908106"/>
            <a:chOff x="1073297" y="6784950"/>
            <a:chExt cx="6003425" cy="908106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30" name="正方形/長方形 29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円/楕円 30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円/楕円 31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grpSp>
        <p:nvGrpSpPr>
          <p:cNvPr id="15" name="グループ化 14"/>
          <p:cNvGrpSpPr/>
          <p:nvPr userDrawn="1"/>
        </p:nvGrpSpPr>
        <p:grpSpPr>
          <a:xfrm>
            <a:off x="3189006" y="971636"/>
            <a:ext cx="6003425" cy="908106"/>
            <a:chOff x="1073297" y="6784950"/>
            <a:chExt cx="6003425" cy="908106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円/楕円 16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円/楕円 17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1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3761629" y="1058648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26" name="直線コネクタ 25"/>
          <p:cNvCxnSpPr/>
          <p:nvPr userDrawn="1"/>
        </p:nvCxnSpPr>
        <p:spPr>
          <a:xfrm>
            <a:off x="8738378" y="0"/>
            <a:ext cx="3856" cy="1042125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円/楕円 18"/>
          <p:cNvSpPr/>
          <p:nvPr userDrawn="1"/>
        </p:nvSpPr>
        <p:spPr>
          <a:xfrm>
            <a:off x="8408775" y="1096085"/>
            <a:ext cx="659206" cy="6592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9177916" y="2772169"/>
            <a:ext cx="4641267" cy="720080"/>
          </a:xfrm>
        </p:spPr>
        <p:txBody>
          <a:bodyPr anchor="ctr">
            <a:noAutofit/>
          </a:bodyPr>
          <a:lstStyle>
            <a:lvl1pPr algn="l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円/楕円 33"/>
          <p:cNvSpPr/>
          <p:nvPr userDrawn="1"/>
        </p:nvSpPr>
        <p:spPr>
          <a:xfrm>
            <a:off x="8408249" y="2809606"/>
            <a:ext cx="659206" cy="65920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dirty="0"/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878564" y="1900261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9177917" y="3613782"/>
            <a:ext cx="6269966" cy="1362112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5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9431238" y="246956"/>
            <a:ext cx="7990959" cy="1203151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>
            <a:lvl1pPr>
              <a:defRPr baseline="0"/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66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9503246" y="1543100"/>
            <a:ext cx="7918951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67" name="正方形/長方形 66"/>
          <p:cNvSpPr/>
          <p:nvPr userDrawn="1"/>
        </p:nvSpPr>
        <p:spPr>
          <a:xfrm>
            <a:off x="9575254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030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1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33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/>
      <p:bldP spid="66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animBg="1"/>
    </p:bld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Arrows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フリーフォーム 32"/>
          <p:cNvSpPr/>
          <p:nvPr userDrawn="1"/>
        </p:nvSpPr>
        <p:spPr>
          <a:xfrm rot="2700000">
            <a:off x="1513387" y="2761817"/>
            <a:ext cx="2546179" cy="2287922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grpSp>
        <p:nvGrpSpPr>
          <p:cNvPr id="7" name="グループ化 6"/>
          <p:cNvGrpSpPr/>
          <p:nvPr userDrawn="1"/>
        </p:nvGrpSpPr>
        <p:grpSpPr>
          <a:xfrm>
            <a:off x="1581012" y="3053658"/>
            <a:ext cx="4351188" cy="4129575"/>
            <a:chOff x="3326919" y="1476686"/>
            <a:chExt cx="5470370" cy="5190503"/>
          </a:xfrm>
        </p:grpSpPr>
        <p:sp>
          <p:nvSpPr>
            <p:cNvPr id="38" name="フリーフォーム 37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3200" dirty="0"/>
            </a:p>
          </p:txBody>
        </p:sp>
        <p:sp>
          <p:nvSpPr>
            <p:cNvPr id="6" name="テキスト ボックス 5"/>
            <p:cNvSpPr txBox="1"/>
            <p:nvPr userDrawn="1"/>
          </p:nvSpPr>
          <p:spPr>
            <a:xfrm>
              <a:off x="7380118" y="3291171"/>
              <a:ext cx="1417171" cy="13924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599" dirty="0">
                  <a:solidFill>
                    <a:schemeClr val="bg1"/>
                  </a:solidFill>
                </a:rPr>
                <a:t>0</a:t>
              </a:r>
              <a:r>
                <a:rPr kumimoji="1" lang="id-ID" altLang="ja-JP" sz="6599" dirty="0">
                  <a:solidFill>
                    <a:schemeClr val="bg1"/>
                  </a:solidFill>
                </a:rPr>
                <a:t>4</a:t>
              </a:r>
              <a:endParaRPr kumimoji="1" lang="ja-JP" altLang="en-US" sz="6599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033146" y="4578971"/>
            <a:ext cx="3704699" cy="747147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24" name="グループ化 23"/>
          <p:cNvGrpSpPr/>
          <p:nvPr userDrawn="1"/>
        </p:nvGrpSpPr>
        <p:grpSpPr>
          <a:xfrm>
            <a:off x="7124233" y="3077919"/>
            <a:ext cx="4351189" cy="4129575"/>
            <a:chOff x="3326919" y="1476686"/>
            <a:chExt cx="5470370" cy="5190503"/>
          </a:xfrm>
        </p:grpSpPr>
        <p:sp>
          <p:nvSpPr>
            <p:cNvPr id="25" name="フリーフォーム 24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3200" dirty="0"/>
            </a:p>
          </p:txBody>
        </p:sp>
        <p:sp>
          <p:nvSpPr>
            <p:cNvPr id="26" name="テキスト ボックス 25"/>
            <p:cNvSpPr txBox="1"/>
            <p:nvPr userDrawn="1"/>
          </p:nvSpPr>
          <p:spPr>
            <a:xfrm>
              <a:off x="7380119" y="3291171"/>
              <a:ext cx="1417170" cy="13924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599" dirty="0">
                  <a:solidFill>
                    <a:schemeClr val="bg1"/>
                  </a:solidFill>
                </a:rPr>
                <a:t>0</a:t>
              </a:r>
              <a:r>
                <a:rPr kumimoji="1" lang="id-ID" altLang="ja-JP" sz="6599" dirty="0">
                  <a:solidFill>
                    <a:schemeClr val="bg1"/>
                  </a:solidFill>
                </a:rPr>
                <a:t>5</a:t>
              </a:r>
              <a:endParaRPr kumimoji="1" lang="ja-JP" altLang="en-US" sz="6599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6576367" y="4603231"/>
            <a:ext cx="3704699" cy="747147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28" name="グループ化 27"/>
          <p:cNvGrpSpPr/>
          <p:nvPr userDrawn="1"/>
        </p:nvGrpSpPr>
        <p:grpSpPr>
          <a:xfrm>
            <a:off x="12667454" y="3077919"/>
            <a:ext cx="4351188" cy="4129575"/>
            <a:chOff x="3326919" y="1476686"/>
            <a:chExt cx="5470369" cy="5190503"/>
          </a:xfrm>
        </p:grpSpPr>
        <p:sp>
          <p:nvSpPr>
            <p:cNvPr id="29" name="フリーフォーム 28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3200" dirty="0"/>
            </a:p>
          </p:txBody>
        </p:sp>
        <p:sp>
          <p:nvSpPr>
            <p:cNvPr id="30" name="テキスト ボックス 29"/>
            <p:cNvSpPr txBox="1"/>
            <p:nvPr userDrawn="1"/>
          </p:nvSpPr>
          <p:spPr>
            <a:xfrm>
              <a:off x="7380118" y="3291171"/>
              <a:ext cx="1417170" cy="13924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599" dirty="0">
                  <a:solidFill>
                    <a:schemeClr val="bg1"/>
                  </a:solidFill>
                </a:rPr>
                <a:t>0</a:t>
              </a:r>
              <a:r>
                <a:rPr kumimoji="1" lang="id-ID" altLang="ja-JP" sz="6599" dirty="0">
                  <a:solidFill>
                    <a:schemeClr val="bg1"/>
                  </a:solidFill>
                </a:rPr>
                <a:t>6</a:t>
              </a:r>
              <a:endParaRPr kumimoji="1" lang="ja-JP" altLang="en-US" sz="6599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2119588" y="4603231"/>
            <a:ext cx="3704699" cy="747147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フリーフォーム 31"/>
          <p:cNvSpPr/>
          <p:nvPr userDrawn="1"/>
        </p:nvSpPr>
        <p:spPr>
          <a:xfrm rot="2700000">
            <a:off x="6101336" y="2099276"/>
            <a:ext cx="2546179" cy="2287922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34" name="フリーフォーム 33"/>
          <p:cNvSpPr/>
          <p:nvPr userDrawn="1"/>
        </p:nvSpPr>
        <p:spPr>
          <a:xfrm rot="2700000">
            <a:off x="12194432" y="3089829"/>
            <a:ext cx="2546179" cy="2287922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951866" y="5435951"/>
            <a:ext cx="5248691" cy="2923529"/>
          </a:xfrm>
        </p:spPr>
        <p:txBody>
          <a:bodyPr>
            <a:normAutofit/>
          </a:bodyPr>
          <a:lstStyle>
            <a:lvl1pPr marL="342866" indent="-342866" algn="l">
              <a:spcBef>
                <a:spcPts val="1200"/>
              </a:spcBef>
              <a:buFont typeface="Wingdings" panose="05000000000000000000" pitchFamily="2" charset="2"/>
              <a:buChar char="n"/>
              <a:defRPr sz="2800" b="1" baseline="0">
                <a:solidFill>
                  <a:schemeClr val="tx1"/>
                </a:solidFill>
                <a:latin typeface="Adobe Caslon Pro" panose="0205050205050A020403" pitchFamily="18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6506222" y="5435951"/>
            <a:ext cx="5248691" cy="2923529"/>
          </a:xfrm>
        </p:spPr>
        <p:txBody>
          <a:bodyPr>
            <a:normAutofit/>
          </a:bodyPr>
          <a:lstStyle>
            <a:lvl1pPr marL="342866" indent="-342866" algn="l">
              <a:spcBef>
                <a:spcPts val="1200"/>
              </a:spcBef>
              <a:buFont typeface="Wingdings" panose="05000000000000000000" pitchFamily="2" charset="2"/>
              <a:buChar char="n"/>
              <a:defRPr sz="2800" b="1" baseline="0">
                <a:solidFill>
                  <a:schemeClr val="tx1"/>
                </a:solidFill>
                <a:latin typeface="Adobe Caslon Pro" panose="0205050205050A020403" pitchFamily="18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2018203" y="5435951"/>
            <a:ext cx="5248691" cy="2923529"/>
          </a:xfrm>
        </p:spPr>
        <p:txBody>
          <a:bodyPr>
            <a:normAutofit/>
          </a:bodyPr>
          <a:lstStyle>
            <a:lvl1pPr marL="342866" indent="-342866" algn="l">
              <a:spcBef>
                <a:spcPts val="1200"/>
              </a:spcBef>
              <a:buFont typeface="Wingdings" panose="05000000000000000000" pitchFamily="2" charset="2"/>
              <a:buChar char="n"/>
              <a:defRPr sz="2800" b="1" baseline="0">
                <a:solidFill>
                  <a:schemeClr val="tx1"/>
                </a:solidFill>
                <a:latin typeface="Adobe Caslon Pro" panose="0205050205050A020403" pitchFamily="18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4848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animBg="1"/>
      <p:bldP spid="34" grpId="0" animBg="1"/>
      <p:bldP spid="3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Arrows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フリーフォーム 32"/>
          <p:cNvSpPr/>
          <p:nvPr userDrawn="1"/>
        </p:nvSpPr>
        <p:spPr>
          <a:xfrm rot="2700000">
            <a:off x="1513387" y="2761817"/>
            <a:ext cx="2546179" cy="2287922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grpSp>
        <p:nvGrpSpPr>
          <p:cNvPr id="7" name="グループ化 6"/>
          <p:cNvGrpSpPr/>
          <p:nvPr userDrawn="1"/>
        </p:nvGrpSpPr>
        <p:grpSpPr>
          <a:xfrm>
            <a:off x="1581012" y="3053658"/>
            <a:ext cx="4351188" cy="4129575"/>
            <a:chOff x="3326919" y="1476686"/>
            <a:chExt cx="5470370" cy="5190503"/>
          </a:xfrm>
        </p:grpSpPr>
        <p:sp>
          <p:nvSpPr>
            <p:cNvPr id="38" name="フリーフォーム 37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3200" dirty="0"/>
            </a:p>
          </p:txBody>
        </p:sp>
        <p:sp>
          <p:nvSpPr>
            <p:cNvPr id="6" name="テキスト ボックス 5"/>
            <p:cNvSpPr txBox="1"/>
            <p:nvPr userDrawn="1"/>
          </p:nvSpPr>
          <p:spPr>
            <a:xfrm>
              <a:off x="7380118" y="3291171"/>
              <a:ext cx="1417171" cy="13924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599" dirty="0">
                  <a:solidFill>
                    <a:schemeClr val="bg1"/>
                  </a:solidFill>
                </a:rPr>
                <a:t>0</a:t>
              </a:r>
              <a:r>
                <a:rPr kumimoji="1" lang="id-ID" altLang="ja-JP" sz="6599" dirty="0">
                  <a:solidFill>
                    <a:schemeClr val="bg1"/>
                  </a:solidFill>
                </a:rPr>
                <a:t>7</a:t>
              </a:r>
              <a:endParaRPr kumimoji="1" lang="ja-JP" altLang="en-US" sz="6599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033146" y="4578971"/>
            <a:ext cx="3704699" cy="747147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24" name="グループ化 23"/>
          <p:cNvGrpSpPr/>
          <p:nvPr userDrawn="1"/>
        </p:nvGrpSpPr>
        <p:grpSpPr>
          <a:xfrm>
            <a:off x="7124233" y="3077919"/>
            <a:ext cx="4351189" cy="4129575"/>
            <a:chOff x="3326919" y="1476686"/>
            <a:chExt cx="5470370" cy="5190503"/>
          </a:xfrm>
        </p:grpSpPr>
        <p:sp>
          <p:nvSpPr>
            <p:cNvPr id="25" name="フリーフォーム 24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3200" dirty="0"/>
            </a:p>
          </p:txBody>
        </p:sp>
        <p:sp>
          <p:nvSpPr>
            <p:cNvPr id="26" name="テキスト ボックス 25"/>
            <p:cNvSpPr txBox="1"/>
            <p:nvPr userDrawn="1"/>
          </p:nvSpPr>
          <p:spPr>
            <a:xfrm>
              <a:off x="7380119" y="3291171"/>
              <a:ext cx="1417170" cy="13924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599" dirty="0">
                  <a:solidFill>
                    <a:schemeClr val="bg1"/>
                  </a:solidFill>
                </a:rPr>
                <a:t>0</a:t>
              </a:r>
              <a:r>
                <a:rPr kumimoji="1" lang="id-ID" altLang="ja-JP" sz="6599" dirty="0">
                  <a:solidFill>
                    <a:schemeClr val="bg1"/>
                  </a:solidFill>
                </a:rPr>
                <a:t>8</a:t>
              </a:r>
              <a:endParaRPr kumimoji="1" lang="ja-JP" altLang="en-US" sz="6599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6576367" y="4603231"/>
            <a:ext cx="3704699" cy="747147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28" name="グループ化 27"/>
          <p:cNvGrpSpPr/>
          <p:nvPr userDrawn="1"/>
        </p:nvGrpSpPr>
        <p:grpSpPr>
          <a:xfrm>
            <a:off x="12667454" y="3077919"/>
            <a:ext cx="4351188" cy="4129575"/>
            <a:chOff x="3326919" y="1476686"/>
            <a:chExt cx="5470369" cy="5190503"/>
          </a:xfrm>
        </p:grpSpPr>
        <p:sp>
          <p:nvSpPr>
            <p:cNvPr id="29" name="フリーフォーム 28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3200" dirty="0"/>
            </a:p>
          </p:txBody>
        </p:sp>
        <p:sp>
          <p:nvSpPr>
            <p:cNvPr id="30" name="テキスト ボックス 29"/>
            <p:cNvSpPr txBox="1"/>
            <p:nvPr userDrawn="1"/>
          </p:nvSpPr>
          <p:spPr>
            <a:xfrm>
              <a:off x="7380118" y="3291171"/>
              <a:ext cx="1417170" cy="13924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599" dirty="0">
                  <a:solidFill>
                    <a:schemeClr val="bg1"/>
                  </a:solidFill>
                </a:rPr>
                <a:t>0</a:t>
              </a:r>
              <a:r>
                <a:rPr kumimoji="1" lang="id-ID" altLang="ja-JP" sz="6599" dirty="0">
                  <a:solidFill>
                    <a:schemeClr val="bg1"/>
                  </a:solidFill>
                </a:rPr>
                <a:t>9</a:t>
              </a:r>
              <a:endParaRPr kumimoji="1" lang="ja-JP" altLang="en-US" sz="6599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2119588" y="4603231"/>
            <a:ext cx="3704699" cy="747147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フリーフォーム 31"/>
          <p:cNvSpPr/>
          <p:nvPr userDrawn="1"/>
        </p:nvSpPr>
        <p:spPr>
          <a:xfrm rot="2700000">
            <a:off x="6101336" y="2099276"/>
            <a:ext cx="2546179" cy="2287922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34" name="フリーフォーム 33"/>
          <p:cNvSpPr/>
          <p:nvPr userDrawn="1"/>
        </p:nvSpPr>
        <p:spPr>
          <a:xfrm rot="2700000">
            <a:off x="12194432" y="3089829"/>
            <a:ext cx="2546179" cy="2287922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951866" y="5435951"/>
            <a:ext cx="5248691" cy="2923529"/>
          </a:xfrm>
        </p:spPr>
        <p:txBody>
          <a:bodyPr>
            <a:normAutofit/>
          </a:bodyPr>
          <a:lstStyle>
            <a:lvl1pPr marL="342866" indent="-342866" algn="l">
              <a:spcBef>
                <a:spcPts val="1200"/>
              </a:spcBef>
              <a:buFont typeface="Wingdings" panose="05000000000000000000" pitchFamily="2" charset="2"/>
              <a:buChar char="n"/>
              <a:defRPr sz="2800" b="1" baseline="0">
                <a:solidFill>
                  <a:schemeClr val="tx1"/>
                </a:solidFill>
                <a:latin typeface="Adobe Caslon Pro" panose="0205050205050A020403" pitchFamily="18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6506222" y="5435951"/>
            <a:ext cx="5248691" cy="2923529"/>
          </a:xfrm>
        </p:spPr>
        <p:txBody>
          <a:bodyPr>
            <a:normAutofit/>
          </a:bodyPr>
          <a:lstStyle>
            <a:lvl1pPr marL="342866" indent="-342866" algn="l">
              <a:spcBef>
                <a:spcPts val="1200"/>
              </a:spcBef>
              <a:buFont typeface="Wingdings" panose="05000000000000000000" pitchFamily="2" charset="2"/>
              <a:buChar char="n"/>
              <a:defRPr sz="2800" b="1" baseline="0">
                <a:solidFill>
                  <a:schemeClr val="tx1"/>
                </a:solidFill>
                <a:latin typeface="Adobe Caslon Pro" panose="0205050205050A020403" pitchFamily="18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2018203" y="5435951"/>
            <a:ext cx="5248691" cy="2923529"/>
          </a:xfrm>
        </p:spPr>
        <p:txBody>
          <a:bodyPr>
            <a:normAutofit/>
          </a:bodyPr>
          <a:lstStyle>
            <a:lvl1pPr marL="342866" indent="-342866" algn="l">
              <a:spcBef>
                <a:spcPts val="1200"/>
              </a:spcBef>
              <a:buFont typeface="Wingdings" panose="05000000000000000000" pitchFamily="2" charset="2"/>
              <a:buChar char="n"/>
              <a:defRPr sz="2800" b="1" baseline="0">
                <a:solidFill>
                  <a:schemeClr val="tx1"/>
                </a:solidFill>
                <a:latin typeface="Adobe Caslon Pro" panose="0205050205050A020403" pitchFamily="18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8331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animBg="1"/>
      <p:bldP spid="34" grpId="0" animBg="1"/>
      <p:bldP spid="3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 - 6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正方形/長方形 29"/>
          <p:cNvSpPr/>
          <p:nvPr userDrawn="1"/>
        </p:nvSpPr>
        <p:spPr>
          <a:xfrm>
            <a:off x="0" y="0"/>
            <a:ext cx="8459130" cy="10287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835306" y="1173479"/>
            <a:ext cx="6723724" cy="8207948"/>
          </a:xfrm>
        </p:spPr>
        <p:txBody>
          <a:bodyPr>
            <a:normAutofit/>
          </a:bodyPr>
          <a:lstStyle>
            <a:lvl1pPr algn="ctr">
              <a:defRPr sz="960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5" name="円/楕円 4"/>
          <p:cNvSpPr/>
          <p:nvPr userDrawn="1"/>
        </p:nvSpPr>
        <p:spPr>
          <a:xfrm>
            <a:off x="8135094" y="1291377"/>
            <a:ext cx="648072" cy="64807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7" name="円/楕円 6"/>
          <p:cNvSpPr/>
          <p:nvPr userDrawn="1"/>
        </p:nvSpPr>
        <p:spPr>
          <a:xfrm>
            <a:off x="8135094" y="2652267"/>
            <a:ext cx="648072" cy="6480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2</a:t>
            </a:r>
            <a:endParaRPr kumimoji="1" lang="ja-JP" altLang="en-US" dirty="0"/>
          </a:p>
        </p:txBody>
      </p:sp>
      <p:sp>
        <p:nvSpPr>
          <p:cNvPr id="8" name="円/楕円 7"/>
          <p:cNvSpPr/>
          <p:nvPr userDrawn="1"/>
        </p:nvSpPr>
        <p:spPr>
          <a:xfrm>
            <a:off x="8135094" y="4013157"/>
            <a:ext cx="648072" cy="6480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9" name="円/楕円 8"/>
          <p:cNvSpPr/>
          <p:nvPr userDrawn="1"/>
        </p:nvSpPr>
        <p:spPr>
          <a:xfrm>
            <a:off x="8135094" y="5374047"/>
            <a:ext cx="648072" cy="64807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4</a:t>
            </a:r>
            <a:endParaRPr kumimoji="1" lang="ja-JP" altLang="en-US" dirty="0"/>
          </a:p>
        </p:txBody>
      </p:sp>
      <p:sp>
        <p:nvSpPr>
          <p:cNvPr id="10" name="円/楕円 9"/>
          <p:cNvSpPr/>
          <p:nvPr userDrawn="1"/>
        </p:nvSpPr>
        <p:spPr>
          <a:xfrm>
            <a:off x="8135094" y="6734937"/>
            <a:ext cx="648072" cy="64807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5</a:t>
            </a:r>
            <a:endParaRPr kumimoji="1" lang="ja-JP" altLang="en-US" dirty="0"/>
          </a:p>
        </p:txBody>
      </p:sp>
      <p:sp>
        <p:nvSpPr>
          <p:cNvPr id="11" name="円/楕円 10"/>
          <p:cNvSpPr/>
          <p:nvPr userDrawn="1"/>
        </p:nvSpPr>
        <p:spPr>
          <a:xfrm>
            <a:off x="8135094" y="8095828"/>
            <a:ext cx="648072" cy="64807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6</a:t>
            </a:r>
            <a:endParaRPr kumimoji="1" lang="ja-JP" altLang="en-US" dirty="0"/>
          </a:p>
        </p:txBody>
      </p:sp>
      <p:sp>
        <p:nvSpPr>
          <p:cNvPr id="12" name="テキスト プレースホルダー 6"/>
          <p:cNvSpPr>
            <a:spLocks noGrp="1"/>
          </p:cNvSpPr>
          <p:nvPr>
            <p:ph type="body" sz="quarter" idx="15" hasCustomPrompt="1"/>
          </p:nvPr>
        </p:nvSpPr>
        <p:spPr>
          <a:xfrm>
            <a:off x="9000327" y="1039044"/>
            <a:ext cx="8279783" cy="936104"/>
          </a:xfrm>
        </p:spPr>
        <p:txBody>
          <a:bodyPr anchor="b">
            <a:normAutofit/>
          </a:bodyPr>
          <a:lstStyle>
            <a:lvl1pPr algn="l">
              <a:defRPr sz="360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3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9000327" y="1759124"/>
            <a:ext cx="8279783" cy="603684"/>
          </a:xfrm>
        </p:spPr>
        <p:txBody>
          <a:bodyPr anchor="t">
            <a:normAutofit/>
          </a:bodyPr>
          <a:lstStyle>
            <a:lvl1pPr algn="l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>
            <p:ph type="body" sz="quarter" idx="17" hasCustomPrompt="1"/>
          </p:nvPr>
        </p:nvSpPr>
        <p:spPr>
          <a:xfrm>
            <a:off x="9000327" y="7852184"/>
            <a:ext cx="8279783" cy="936104"/>
          </a:xfrm>
        </p:spPr>
        <p:txBody>
          <a:bodyPr anchor="b">
            <a:normAutofit/>
          </a:bodyPr>
          <a:lstStyle>
            <a:lvl1pPr algn="l">
              <a:defRPr sz="3600" baseline="0">
                <a:solidFill>
                  <a:schemeClr val="accent6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18" hasCustomPrompt="1"/>
          </p:nvPr>
        </p:nvSpPr>
        <p:spPr>
          <a:xfrm>
            <a:off x="9000327" y="8572264"/>
            <a:ext cx="8279783" cy="603684"/>
          </a:xfrm>
        </p:spPr>
        <p:txBody>
          <a:bodyPr anchor="t">
            <a:normAutofit/>
          </a:bodyPr>
          <a:lstStyle>
            <a:lvl1pPr algn="l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6"/>
          <p:cNvSpPr>
            <a:spLocks noGrp="1"/>
          </p:cNvSpPr>
          <p:nvPr>
            <p:ph type="body" sz="quarter" idx="19" hasCustomPrompt="1"/>
          </p:nvPr>
        </p:nvSpPr>
        <p:spPr>
          <a:xfrm>
            <a:off x="9000327" y="2401672"/>
            <a:ext cx="8279783" cy="936104"/>
          </a:xfrm>
        </p:spPr>
        <p:txBody>
          <a:bodyPr anchor="b">
            <a:normAutofit/>
          </a:bodyPr>
          <a:lstStyle>
            <a:lvl1pPr algn="l">
              <a:defRPr sz="360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9000327" y="3121752"/>
            <a:ext cx="8279783" cy="603684"/>
          </a:xfrm>
        </p:spPr>
        <p:txBody>
          <a:bodyPr anchor="t">
            <a:normAutofit/>
          </a:bodyPr>
          <a:lstStyle>
            <a:lvl1pPr algn="l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9000327" y="3764300"/>
            <a:ext cx="8279783" cy="936104"/>
          </a:xfrm>
        </p:spPr>
        <p:txBody>
          <a:bodyPr anchor="b">
            <a:normAutofit/>
          </a:bodyPr>
          <a:lstStyle>
            <a:lvl1pPr algn="l">
              <a:defRPr sz="360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9000327" y="4484380"/>
            <a:ext cx="8279783" cy="603684"/>
          </a:xfrm>
        </p:spPr>
        <p:txBody>
          <a:bodyPr anchor="t">
            <a:normAutofit/>
          </a:bodyPr>
          <a:lstStyle>
            <a:lvl1pPr algn="l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>
            <p:ph type="body" sz="quarter" idx="23" hasCustomPrompt="1"/>
          </p:nvPr>
        </p:nvSpPr>
        <p:spPr>
          <a:xfrm>
            <a:off x="9000327" y="5126928"/>
            <a:ext cx="8279783" cy="936104"/>
          </a:xfrm>
        </p:spPr>
        <p:txBody>
          <a:bodyPr anchor="b">
            <a:normAutofit/>
          </a:bodyPr>
          <a:lstStyle>
            <a:lvl1pPr algn="l">
              <a:defRPr sz="360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9000327" y="5847008"/>
            <a:ext cx="8279783" cy="603684"/>
          </a:xfrm>
        </p:spPr>
        <p:txBody>
          <a:bodyPr anchor="t">
            <a:normAutofit/>
          </a:bodyPr>
          <a:lstStyle>
            <a:lvl1pPr algn="l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9000327" y="6489556"/>
            <a:ext cx="8279783" cy="936104"/>
          </a:xfrm>
        </p:spPr>
        <p:txBody>
          <a:bodyPr anchor="b">
            <a:normAutofit/>
          </a:bodyPr>
          <a:lstStyle>
            <a:lvl1pPr algn="l">
              <a:defRPr sz="360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9000327" y="7209636"/>
            <a:ext cx="8279783" cy="603684"/>
          </a:xfrm>
        </p:spPr>
        <p:txBody>
          <a:bodyPr anchor="t">
            <a:normAutofit/>
          </a:bodyPr>
          <a:lstStyle>
            <a:lvl1pPr algn="l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65929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750"/>
                            </p:stCondLst>
                            <p:childTnLst>
                              <p:par>
                                <p:cTn id="79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" grpId="0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 - 5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正方形/長方形 29"/>
          <p:cNvSpPr/>
          <p:nvPr userDrawn="1"/>
        </p:nvSpPr>
        <p:spPr>
          <a:xfrm>
            <a:off x="0" y="0"/>
            <a:ext cx="8459130" cy="10287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835306" y="1173479"/>
            <a:ext cx="6723724" cy="8207948"/>
          </a:xfrm>
        </p:spPr>
        <p:txBody>
          <a:bodyPr>
            <a:normAutofit/>
          </a:bodyPr>
          <a:lstStyle>
            <a:lvl1pPr algn="ctr">
              <a:defRPr sz="960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5" name="円/楕円 4"/>
          <p:cNvSpPr/>
          <p:nvPr userDrawn="1"/>
        </p:nvSpPr>
        <p:spPr>
          <a:xfrm>
            <a:off x="8135094" y="2190934"/>
            <a:ext cx="648072" cy="64807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7" name="円/楕円 6"/>
          <p:cNvSpPr/>
          <p:nvPr userDrawn="1"/>
        </p:nvSpPr>
        <p:spPr>
          <a:xfrm>
            <a:off x="8135094" y="3551824"/>
            <a:ext cx="648072" cy="6480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2</a:t>
            </a:r>
            <a:endParaRPr kumimoji="1" lang="ja-JP" altLang="en-US" dirty="0"/>
          </a:p>
        </p:txBody>
      </p:sp>
      <p:sp>
        <p:nvSpPr>
          <p:cNvPr id="8" name="円/楕円 7"/>
          <p:cNvSpPr/>
          <p:nvPr userDrawn="1"/>
        </p:nvSpPr>
        <p:spPr>
          <a:xfrm>
            <a:off x="8135094" y="4912714"/>
            <a:ext cx="648072" cy="6480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9" name="円/楕円 8"/>
          <p:cNvSpPr/>
          <p:nvPr userDrawn="1"/>
        </p:nvSpPr>
        <p:spPr>
          <a:xfrm>
            <a:off x="8135094" y="6273604"/>
            <a:ext cx="648072" cy="64807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4</a:t>
            </a:r>
            <a:endParaRPr kumimoji="1" lang="ja-JP" altLang="en-US" dirty="0"/>
          </a:p>
        </p:txBody>
      </p:sp>
      <p:sp>
        <p:nvSpPr>
          <p:cNvPr id="10" name="円/楕円 9"/>
          <p:cNvSpPr/>
          <p:nvPr userDrawn="1"/>
        </p:nvSpPr>
        <p:spPr>
          <a:xfrm>
            <a:off x="8135094" y="7634494"/>
            <a:ext cx="648072" cy="64807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5</a:t>
            </a:r>
            <a:endParaRPr kumimoji="1" lang="ja-JP" altLang="en-US" dirty="0"/>
          </a:p>
        </p:txBody>
      </p:sp>
      <p:sp>
        <p:nvSpPr>
          <p:cNvPr id="12" name="テキスト プレースホルダー 6"/>
          <p:cNvSpPr>
            <a:spLocks noGrp="1"/>
          </p:cNvSpPr>
          <p:nvPr>
            <p:ph type="body" sz="quarter" idx="15" hasCustomPrompt="1"/>
          </p:nvPr>
        </p:nvSpPr>
        <p:spPr>
          <a:xfrm>
            <a:off x="9000327" y="1938601"/>
            <a:ext cx="8279783" cy="936104"/>
          </a:xfrm>
        </p:spPr>
        <p:txBody>
          <a:bodyPr anchor="b">
            <a:normAutofit/>
          </a:bodyPr>
          <a:lstStyle>
            <a:lvl1pPr algn="l">
              <a:defRPr sz="360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3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9000327" y="2658681"/>
            <a:ext cx="8279783" cy="603684"/>
          </a:xfrm>
        </p:spPr>
        <p:txBody>
          <a:bodyPr anchor="t">
            <a:normAutofit/>
          </a:bodyPr>
          <a:lstStyle>
            <a:lvl1pPr algn="l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6"/>
          <p:cNvSpPr>
            <a:spLocks noGrp="1"/>
          </p:cNvSpPr>
          <p:nvPr>
            <p:ph type="body" sz="quarter" idx="19" hasCustomPrompt="1"/>
          </p:nvPr>
        </p:nvSpPr>
        <p:spPr>
          <a:xfrm>
            <a:off x="9000327" y="3301229"/>
            <a:ext cx="8279783" cy="936104"/>
          </a:xfrm>
        </p:spPr>
        <p:txBody>
          <a:bodyPr anchor="b">
            <a:normAutofit/>
          </a:bodyPr>
          <a:lstStyle>
            <a:lvl1pPr algn="l">
              <a:defRPr sz="360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9000327" y="4021309"/>
            <a:ext cx="8279783" cy="603684"/>
          </a:xfrm>
        </p:spPr>
        <p:txBody>
          <a:bodyPr anchor="t">
            <a:normAutofit/>
          </a:bodyPr>
          <a:lstStyle>
            <a:lvl1pPr algn="l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9000327" y="4663857"/>
            <a:ext cx="8279783" cy="936104"/>
          </a:xfrm>
        </p:spPr>
        <p:txBody>
          <a:bodyPr anchor="b">
            <a:normAutofit/>
          </a:bodyPr>
          <a:lstStyle>
            <a:lvl1pPr algn="l">
              <a:defRPr sz="360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9000327" y="5383937"/>
            <a:ext cx="8279783" cy="603684"/>
          </a:xfrm>
        </p:spPr>
        <p:txBody>
          <a:bodyPr anchor="t">
            <a:normAutofit/>
          </a:bodyPr>
          <a:lstStyle>
            <a:lvl1pPr algn="l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>
            <p:ph type="body" sz="quarter" idx="23" hasCustomPrompt="1"/>
          </p:nvPr>
        </p:nvSpPr>
        <p:spPr>
          <a:xfrm>
            <a:off x="9000327" y="6026485"/>
            <a:ext cx="8279783" cy="936104"/>
          </a:xfrm>
        </p:spPr>
        <p:txBody>
          <a:bodyPr anchor="b">
            <a:normAutofit/>
          </a:bodyPr>
          <a:lstStyle>
            <a:lvl1pPr algn="l">
              <a:defRPr sz="360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9000327" y="6746565"/>
            <a:ext cx="8279783" cy="603684"/>
          </a:xfrm>
        </p:spPr>
        <p:txBody>
          <a:bodyPr anchor="t">
            <a:normAutofit/>
          </a:bodyPr>
          <a:lstStyle>
            <a:lvl1pPr algn="l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9000327" y="7389113"/>
            <a:ext cx="8279783" cy="936104"/>
          </a:xfrm>
        </p:spPr>
        <p:txBody>
          <a:bodyPr anchor="b">
            <a:normAutofit/>
          </a:bodyPr>
          <a:lstStyle>
            <a:lvl1pPr algn="l">
              <a:defRPr sz="360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9000327" y="8109193"/>
            <a:ext cx="8279783" cy="603684"/>
          </a:xfrm>
        </p:spPr>
        <p:txBody>
          <a:bodyPr anchor="t">
            <a:normAutofit/>
          </a:bodyPr>
          <a:lstStyle>
            <a:lvl1pPr algn="l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2882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" grpId="0"/>
      <p:bldP spid="5" grpId="0" animBg="1"/>
      <p:bldP spid="7" grpId="0" animBg="1"/>
      <p:bldP spid="8" grpId="0" animBg="1"/>
      <p:bldP spid="9" grpId="0" animBg="1"/>
      <p:bldP spid="10" grpId="0" animBg="1"/>
      <p:bldP spid="12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-1" y="0"/>
            <a:ext cx="18286413" cy="33433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タイトル 1"/>
          <p:cNvSpPr>
            <a:spLocks noGrp="1"/>
          </p:cNvSpPr>
          <p:nvPr>
            <p:ph type="title" hasCustomPrompt="1"/>
          </p:nvPr>
        </p:nvSpPr>
        <p:spPr>
          <a:xfrm>
            <a:off x="884800" y="928167"/>
            <a:ext cx="16516812" cy="1702991"/>
          </a:xfrm>
        </p:spPr>
        <p:txBody>
          <a:bodyPr>
            <a:normAutofit/>
          </a:bodyPr>
          <a:lstStyle>
            <a:lvl1pPr algn="ctr">
              <a:defRPr sz="960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7" name="円/楕円 6"/>
          <p:cNvSpPr/>
          <p:nvPr userDrawn="1"/>
        </p:nvSpPr>
        <p:spPr>
          <a:xfrm>
            <a:off x="712297" y="4279404"/>
            <a:ext cx="3672408" cy="367240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円/楕円 7"/>
          <p:cNvSpPr/>
          <p:nvPr userDrawn="1"/>
        </p:nvSpPr>
        <p:spPr>
          <a:xfrm>
            <a:off x="3687664" y="4393537"/>
            <a:ext cx="886695" cy="88669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9" name="テキスト プレースホルダー 6"/>
          <p:cNvSpPr>
            <a:spLocks noGrp="1"/>
          </p:cNvSpPr>
          <p:nvPr>
            <p:ph type="body" sz="quarter" idx="15" hasCustomPrompt="1"/>
          </p:nvPr>
        </p:nvSpPr>
        <p:spPr>
          <a:xfrm>
            <a:off x="819175" y="5439916"/>
            <a:ext cx="3458653" cy="936104"/>
          </a:xfrm>
        </p:spPr>
        <p:txBody>
          <a:bodyPr anchor="b">
            <a:normAutofit/>
          </a:bodyPr>
          <a:lstStyle>
            <a:lvl1pPr algn="ctr">
              <a:defRPr sz="360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819175" y="6159996"/>
            <a:ext cx="3458653" cy="603684"/>
          </a:xfrm>
        </p:spPr>
        <p:txBody>
          <a:bodyPr anchor="t">
            <a:normAutofit/>
          </a:bodyPr>
          <a:lstStyle>
            <a:lvl1pPr algn="ctr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" name="山形 10"/>
          <p:cNvSpPr/>
          <p:nvPr userDrawn="1"/>
        </p:nvSpPr>
        <p:spPr>
          <a:xfrm>
            <a:off x="4534694" y="5913394"/>
            <a:ext cx="360040" cy="404428"/>
          </a:xfrm>
          <a:prstGeom prst="chevr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2" name="円/楕円 11"/>
          <p:cNvSpPr/>
          <p:nvPr userDrawn="1"/>
        </p:nvSpPr>
        <p:spPr>
          <a:xfrm>
            <a:off x="5038750" y="4279404"/>
            <a:ext cx="3672408" cy="367240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円/楕円 12"/>
          <p:cNvSpPr/>
          <p:nvPr userDrawn="1"/>
        </p:nvSpPr>
        <p:spPr>
          <a:xfrm>
            <a:off x="8014117" y="4393537"/>
            <a:ext cx="886695" cy="88669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2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>
            <p:ph type="body" sz="quarter" idx="17" hasCustomPrompt="1"/>
          </p:nvPr>
        </p:nvSpPr>
        <p:spPr>
          <a:xfrm>
            <a:off x="5145628" y="5439916"/>
            <a:ext cx="3458653" cy="936104"/>
          </a:xfrm>
        </p:spPr>
        <p:txBody>
          <a:bodyPr anchor="b">
            <a:normAutofit/>
          </a:bodyPr>
          <a:lstStyle>
            <a:lvl1pPr algn="ctr">
              <a:defRPr sz="360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18" hasCustomPrompt="1"/>
          </p:nvPr>
        </p:nvSpPr>
        <p:spPr>
          <a:xfrm>
            <a:off x="5145628" y="6159996"/>
            <a:ext cx="3458653" cy="603684"/>
          </a:xfrm>
        </p:spPr>
        <p:txBody>
          <a:bodyPr anchor="t">
            <a:normAutofit/>
          </a:bodyPr>
          <a:lstStyle>
            <a:lvl1pPr algn="ctr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山形 15"/>
          <p:cNvSpPr/>
          <p:nvPr userDrawn="1"/>
        </p:nvSpPr>
        <p:spPr>
          <a:xfrm>
            <a:off x="8855174" y="5913394"/>
            <a:ext cx="360040" cy="404428"/>
          </a:xfrm>
          <a:prstGeom prst="chevr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7" name="円/楕円 16"/>
          <p:cNvSpPr/>
          <p:nvPr userDrawn="1"/>
        </p:nvSpPr>
        <p:spPr>
          <a:xfrm>
            <a:off x="9359230" y="4279404"/>
            <a:ext cx="3672408" cy="367240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円/楕円 17"/>
          <p:cNvSpPr/>
          <p:nvPr userDrawn="1"/>
        </p:nvSpPr>
        <p:spPr>
          <a:xfrm>
            <a:off x="12334597" y="4393537"/>
            <a:ext cx="886695" cy="88669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19" name="テキスト プレースホルダー 6"/>
          <p:cNvSpPr>
            <a:spLocks noGrp="1"/>
          </p:cNvSpPr>
          <p:nvPr>
            <p:ph type="body" sz="quarter" idx="19" hasCustomPrompt="1"/>
          </p:nvPr>
        </p:nvSpPr>
        <p:spPr>
          <a:xfrm>
            <a:off x="9466108" y="5439916"/>
            <a:ext cx="3458653" cy="936104"/>
          </a:xfrm>
        </p:spPr>
        <p:txBody>
          <a:bodyPr anchor="b">
            <a:norm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9466108" y="6159996"/>
            <a:ext cx="3458653" cy="603684"/>
          </a:xfrm>
        </p:spPr>
        <p:txBody>
          <a:bodyPr anchor="t">
            <a:normAutofit/>
          </a:bodyPr>
          <a:lstStyle>
            <a:lvl1pPr algn="ctr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山形 20"/>
          <p:cNvSpPr/>
          <p:nvPr userDrawn="1"/>
        </p:nvSpPr>
        <p:spPr>
          <a:xfrm>
            <a:off x="13181627" y="5913394"/>
            <a:ext cx="360040" cy="404428"/>
          </a:xfrm>
          <a:prstGeom prst="chevr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2" name="円/楕円 21"/>
          <p:cNvSpPr/>
          <p:nvPr userDrawn="1"/>
        </p:nvSpPr>
        <p:spPr>
          <a:xfrm>
            <a:off x="13685683" y="4279404"/>
            <a:ext cx="3672408" cy="367240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円/楕円 22"/>
          <p:cNvSpPr/>
          <p:nvPr userDrawn="1"/>
        </p:nvSpPr>
        <p:spPr>
          <a:xfrm>
            <a:off x="16661050" y="4393537"/>
            <a:ext cx="886695" cy="88669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4</a:t>
            </a:r>
            <a:endParaRPr kumimoji="1" lang="ja-JP" altLang="en-US" dirty="0"/>
          </a:p>
        </p:txBody>
      </p:sp>
      <p:sp>
        <p:nvSpPr>
          <p:cNvPr id="24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3792561" y="5439916"/>
            <a:ext cx="3458653" cy="936104"/>
          </a:xfrm>
        </p:spPr>
        <p:txBody>
          <a:bodyPr anchor="b">
            <a:normAutofit/>
          </a:bodyPr>
          <a:lstStyle>
            <a:lvl1pPr algn="ctr">
              <a:defRPr sz="360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13792561" y="6159996"/>
            <a:ext cx="3458653" cy="603684"/>
          </a:xfrm>
        </p:spPr>
        <p:txBody>
          <a:bodyPr anchor="t">
            <a:normAutofit/>
          </a:bodyPr>
          <a:lstStyle>
            <a:lvl1pPr algn="ctr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4935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decel="10000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00"/>
                            </p:stCondLst>
                            <p:childTnLst>
                              <p:par>
                                <p:cTn id="31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50"/>
                            </p:stCondLst>
                            <p:childTnLst>
                              <p:par>
                                <p:cTn id="36" presetID="2" presetClass="entr" presetSubtype="8" decel="10000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6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6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6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6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" presetClass="entr" presetSubtype="8" decel="10000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9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400"/>
                            </p:stCondLst>
                            <p:childTnLst>
                              <p:par>
                                <p:cTn id="75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150"/>
                            </p:stCondLst>
                            <p:childTnLst>
                              <p:par>
                                <p:cTn id="80" presetID="2" presetClass="entr" presetSubtype="8" decel="10000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8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8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8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8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15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 animBg="1"/>
      <p:bldP spid="9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/>
      <p:bldP spid="12" grpId="0" animBg="1"/>
      <p:bldP spid="13" grpId="0" animBg="1"/>
      <p:bldP spid="1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6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6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6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6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/>
      <p:bldP spid="17" grpId="0" animBg="1"/>
      <p:bldP spid="18" grpId="0" animBg="1"/>
      <p:bldP spid="19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animBg="1"/>
      <p:bldP spid="22" grpId="0" animBg="1"/>
      <p:bldP spid="23" grpId="0" animBg="1"/>
      <p:bldP spid="2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8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8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8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8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円/楕円 10"/>
          <p:cNvSpPr/>
          <p:nvPr userDrawn="1"/>
        </p:nvSpPr>
        <p:spPr>
          <a:xfrm>
            <a:off x="9359230" y="6032159"/>
            <a:ext cx="1296145" cy="12961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/>
          <p:cNvSpPr/>
          <p:nvPr userDrawn="1"/>
        </p:nvSpPr>
        <p:spPr>
          <a:xfrm>
            <a:off x="-1" y="0"/>
            <a:ext cx="18286413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8351118" y="616496"/>
            <a:ext cx="9577064" cy="1203151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図プレースホルダー 3"/>
          <p:cNvSpPr>
            <a:spLocks noGrp="1"/>
          </p:cNvSpPr>
          <p:nvPr>
            <p:ph type="pic" sz="quarter" idx="12" hasCustomPrompt="1"/>
          </p:nvPr>
        </p:nvSpPr>
        <p:spPr>
          <a:xfrm>
            <a:off x="862286" y="0"/>
            <a:ext cx="7260600" cy="10287000"/>
          </a:xfrm>
          <a:noFill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8567142" y="1834871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8351118" y="1907541"/>
            <a:ext cx="9577064" cy="935442"/>
          </a:xfrm>
        </p:spPr>
        <p:txBody>
          <a:bodyPr anchor="t">
            <a:noAutofit/>
          </a:bodyPr>
          <a:lstStyle>
            <a:lvl1pPr algn="l">
              <a:defRPr sz="3200" i="1" baseline="0">
                <a:solidFill>
                  <a:schemeClr val="bg1">
                    <a:lumMod val="8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8351118" y="3271292"/>
            <a:ext cx="9577064" cy="1656184"/>
          </a:xfrm>
        </p:spPr>
        <p:txBody>
          <a:bodyPr anchor="b">
            <a:normAutofit/>
          </a:bodyPr>
          <a:lstStyle>
            <a:lvl1pPr algn="l"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図プレースホルダー 12"/>
          <p:cNvSpPr>
            <a:spLocks noGrp="1"/>
          </p:cNvSpPr>
          <p:nvPr>
            <p:ph type="pic" sz="quarter" idx="17" hasCustomPrompt="1"/>
          </p:nvPr>
        </p:nvSpPr>
        <p:spPr>
          <a:xfrm>
            <a:off x="9694707" y="6367636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2" name="円/楕円 11"/>
          <p:cNvSpPr/>
          <p:nvPr userDrawn="1"/>
        </p:nvSpPr>
        <p:spPr>
          <a:xfrm>
            <a:off x="12334438" y="6032158"/>
            <a:ext cx="1296145" cy="12961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円/楕円 12"/>
          <p:cNvSpPr/>
          <p:nvPr userDrawn="1"/>
        </p:nvSpPr>
        <p:spPr>
          <a:xfrm>
            <a:off x="15308431" y="6032157"/>
            <a:ext cx="1296145" cy="129614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図プレースホルダー 12"/>
          <p:cNvSpPr>
            <a:spLocks noGrp="1"/>
          </p:cNvSpPr>
          <p:nvPr>
            <p:ph type="pic" sz="quarter" idx="18" hasCustomPrompt="1"/>
          </p:nvPr>
        </p:nvSpPr>
        <p:spPr>
          <a:xfrm>
            <a:off x="12669915" y="6367635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5" name="図プレースホルダー 12"/>
          <p:cNvSpPr>
            <a:spLocks noGrp="1"/>
          </p:cNvSpPr>
          <p:nvPr>
            <p:ph type="pic" sz="quarter" idx="19" hasCustomPrompt="1"/>
          </p:nvPr>
        </p:nvSpPr>
        <p:spPr>
          <a:xfrm>
            <a:off x="15643908" y="6367634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6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8796290" y="7472981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1765298" y="7472981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14732367" y="7470636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3930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allAtOnce"/>
      <p:bldP spid="10" grpId="0"/>
      <p:bldP spid="14" grpId="0"/>
      <p:bldP spid="15" grpId="0"/>
      <p:bldP spid="1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-1" y="0"/>
            <a:ext cx="18286413" cy="51435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19"/>
          <p:cNvSpPr/>
          <p:nvPr userDrawn="1"/>
        </p:nvSpPr>
        <p:spPr>
          <a:xfrm>
            <a:off x="-794" y="2695228"/>
            <a:ext cx="18286413" cy="244827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8351118" y="2695227"/>
            <a:ext cx="9577064" cy="1350907"/>
          </a:xfrm>
        </p:spPr>
        <p:txBody>
          <a:bodyPr anchor="b">
            <a:normAutofit/>
          </a:bodyPr>
          <a:lstStyle>
            <a:lvl1pPr>
              <a:defRPr sz="6600" baseline="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図プレースホルダー 3"/>
          <p:cNvSpPr>
            <a:spLocks noGrp="1"/>
          </p:cNvSpPr>
          <p:nvPr>
            <p:ph type="pic" sz="quarter" idx="12" hasCustomPrompt="1"/>
          </p:nvPr>
        </p:nvSpPr>
        <p:spPr>
          <a:xfrm>
            <a:off x="862286" y="0"/>
            <a:ext cx="7260600" cy="10287000"/>
          </a:xfrm>
          <a:noFill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8495134" y="4061358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8351118" y="4134028"/>
            <a:ext cx="9577064" cy="935442"/>
          </a:xfrm>
        </p:spPr>
        <p:txBody>
          <a:bodyPr anchor="t">
            <a:noAutofit/>
          </a:bodyPr>
          <a:lstStyle>
            <a:lvl1pPr algn="l">
              <a:defRPr sz="3200" i="1" baseline="0">
                <a:solidFill>
                  <a:schemeClr val="bg1">
                    <a:lumMod val="8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8351118" y="5359524"/>
            <a:ext cx="9577064" cy="3168352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7718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50"/>
                            </p:stCondLst>
                            <p:childTnLst>
                              <p:par>
                                <p:cTn id="2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 animBg="1"/>
      <p:bldP spid="2" grpId="0"/>
      <p:bldP spid="6" grpId="0"/>
      <p:bldP spid="7" grpId="0" animBg="1"/>
      <p:bldP spid="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>
        <p:tmplLst>
          <p:tmpl>
            <p:tnLst>
              <p:par>
                <p:cTn presetID="10" presetClass="entr" presetSubtype="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wor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143471" y="3055269"/>
            <a:ext cx="6140652" cy="1748684"/>
          </a:xfrm>
        </p:spPr>
        <p:txBody>
          <a:bodyPr>
            <a:noAutofit/>
          </a:bodyPr>
          <a:lstStyle>
            <a:lvl1pPr algn="r">
              <a:defRPr sz="8000"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5" name="円/楕円 4"/>
          <p:cNvSpPr/>
          <p:nvPr userDrawn="1"/>
        </p:nvSpPr>
        <p:spPr>
          <a:xfrm>
            <a:off x="6348019" y="5915094"/>
            <a:ext cx="679093" cy="6790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6" name="円/楕円 5"/>
          <p:cNvSpPr/>
          <p:nvPr userDrawn="1"/>
        </p:nvSpPr>
        <p:spPr>
          <a:xfrm>
            <a:off x="7623670" y="3721840"/>
            <a:ext cx="864096" cy="86409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7" name="円/楕円 6"/>
          <p:cNvSpPr/>
          <p:nvPr userDrawn="1"/>
        </p:nvSpPr>
        <p:spPr>
          <a:xfrm>
            <a:off x="7287819" y="4896455"/>
            <a:ext cx="1358186" cy="135818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8" name="円/楕円 7"/>
          <p:cNvSpPr/>
          <p:nvPr userDrawn="1"/>
        </p:nvSpPr>
        <p:spPr>
          <a:xfrm>
            <a:off x="8945661" y="3271292"/>
            <a:ext cx="599312" cy="59931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9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9156331" y="4293198"/>
            <a:ext cx="7763739" cy="3082550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80297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6" decel="10000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00"/>
                            </p:stCondLst>
                            <p:childTnLst>
                              <p:par>
                                <p:cTn id="47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>
        <p:tmplLst>
          <p:tmpl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888" y="685800"/>
            <a:ext cx="5899150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3988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8888" y="3086100"/>
            <a:ext cx="5899150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95DA8-9F3D-4017-9EE1-AD4CCA916907}" type="datetimeFigureOut">
              <a:rPr lang="id-ID" smtClean="0"/>
              <a:pPr/>
              <a:t>26/03/2019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5EA19-84B3-4286-9656-BF1E0912EF0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3509658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-1" y="1"/>
            <a:ext cx="18286413" cy="528751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図プレースホルダー 6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8286413" cy="5143500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2592146" y="3919364"/>
            <a:ext cx="2448273" cy="2448273"/>
          </a:xfrm>
          <a:prstGeom prst="ellipse">
            <a:avLst/>
          </a:prstGeom>
          <a:solidFill>
            <a:schemeClr val="accent1"/>
          </a:solidFill>
        </p:spPr>
        <p:txBody>
          <a:bodyPr/>
          <a:lstStyle>
            <a:lvl1pPr>
              <a:defRPr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4" hasCustomPrompt="1"/>
          </p:nvPr>
        </p:nvSpPr>
        <p:spPr>
          <a:xfrm>
            <a:off x="7911202" y="3919364"/>
            <a:ext cx="2448273" cy="2448273"/>
          </a:xfrm>
          <a:prstGeom prst="ellipse">
            <a:avLst/>
          </a:prstGeom>
          <a:solidFill>
            <a:schemeClr val="accent3"/>
          </a:solidFill>
        </p:spPr>
        <p:txBody>
          <a:bodyPr/>
          <a:lstStyle>
            <a:lvl1pPr>
              <a:defRPr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13249331" y="3919364"/>
            <a:ext cx="2448273" cy="2448273"/>
          </a:xfrm>
          <a:prstGeom prst="ellipse">
            <a:avLst/>
          </a:prstGeom>
          <a:solidFill>
            <a:schemeClr val="accent2"/>
          </a:solidFill>
        </p:spPr>
        <p:txBody>
          <a:bodyPr/>
          <a:lstStyle>
            <a:lvl1pPr>
              <a:defRPr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3" name="図プレースホルダー 12"/>
          <p:cNvSpPr>
            <a:spLocks noGrp="1"/>
          </p:cNvSpPr>
          <p:nvPr>
            <p:ph type="pic" sz="quarter" idx="17" hasCustomPrompt="1"/>
          </p:nvPr>
        </p:nvSpPr>
        <p:spPr>
          <a:xfrm>
            <a:off x="3384234" y="4711452"/>
            <a:ext cx="864096" cy="864096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4" name="図プレースホルダー 12"/>
          <p:cNvSpPr>
            <a:spLocks noGrp="1"/>
          </p:cNvSpPr>
          <p:nvPr>
            <p:ph type="pic" sz="quarter" idx="18" hasCustomPrompt="1"/>
          </p:nvPr>
        </p:nvSpPr>
        <p:spPr>
          <a:xfrm>
            <a:off x="14041419" y="4711452"/>
            <a:ext cx="864096" cy="864096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5" name="図プレースホルダー 12"/>
          <p:cNvSpPr>
            <a:spLocks noGrp="1"/>
          </p:cNvSpPr>
          <p:nvPr>
            <p:ph type="pic" sz="quarter" idx="19" hasCustomPrompt="1"/>
          </p:nvPr>
        </p:nvSpPr>
        <p:spPr>
          <a:xfrm>
            <a:off x="8703290" y="4711452"/>
            <a:ext cx="864096" cy="864096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6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1728051" y="6439644"/>
            <a:ext cx="4210864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7051843" y="6439644"/>
            <a:ext cx="4210864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12394706" y="6437299"/>
            <a:ext cx="4210864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テキスト プレースホルダー 6"/>
          <p:cNvSpPr>
            <a:spLocks noGrp="1"/>
          </p:cNvSpPr>
          <p:nvPr>
            <p:ph type="body" sz="quarter" idx="23" hasCustomPrompt="1"/>
          </p:nvPr>
        </p:nvSpPr>
        <p:spPr>
          <a:xfrm>
            <a:off x="1510358" y="7318997"/>
            <a:ext cx="4752528" cy="1787288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6763905" y="7318997"/>
            <a:ext cx="4752528" cy="1787288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12167542" y="7316652"/>
            <a:ext cx="4752528" cy="1787288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正方形/長方形 21"/>
          <p:cNvSpPr/>
          <p:nvPr userDrawn="1"/>
        </p:nvSpPr>
        <p:spPr>
          <a:xfrm>
            <a:off x="2203016" y="7231732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7456563" y="7231732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正方形/長方形 23"/>
          <p:cNvSpPr/>
          <p:nvPr userDrawn="1"/>
        </p:nvSpPr>
        <p:spPr>
          <a:xfrm>
            <a:off x="12860200" y="7231732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2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6649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"/>
                            </p:stCondLst>
                            <p:childTnLst>
                              <p:par>
                                <p:cTn id="44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50"/>
                            </p:stCondLst>
                            <p:childTnLst>
                              <p:par>
                                <p:cTn id="6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750"/>
                            </p:stCondLst>
                            <p:childTnLst>
                              <p:par>
                                <p:cTn id="7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5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5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750"/>
                            </p:stCondLst>
                            <p:childTnLst>
                              <p:par>
                                <p:cTn id="9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 animBg="1">
        <p:tmplLst>
          <p:tmpl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2" animBg="1">
        <p:tmplLst>
          <p:tmpl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>
        <p:tmplLst>
          <p:tmpl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2" animBg="1">
        <p:tmplLst>
          <p:tmpl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animBg="1">
        <p:tmplLst>
          <p:tmpl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2" animBg="1">
        <p:tmplLst>
          <p:tmpl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/>
      <p:bldP spid="13" grpId="2"/>
      <p:bldP spid="14" grpId="0"/>
      <p:bldP spid="14" grpId="2"/>
      <p:bldP spid="15" grpId="0"/>
      <p:bldP spid="15" grpId="2"/>
      <p:bldP spid="16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3" grpId="0" animBg="1"/>
      <p:bldP spid="24" grpId="0" animBg="1"/>
    </p:bld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ll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761206" y="3352800"/>
            <a:ext cx="3920837" cy="3311236"/>
          </a:xfrm>
          <a:custGeom>
            <a:avLst/>
            <a:gdLst/>
            <a:ahLst/>
            <a:cxnLst/>
            <a:rect l="l" t="t" r="r" b="b"/>
            <a:pathLst>
              <a:path w="3920837" h="3311236">
                <a:moveTo>
                  <a:pt x="0" y="0"/>
                </a:moveTo>
                <a:lnTo>
                  <a:pt x="3920837" y="0"/>
                </a:lnTo>
                <a:lnTo>
                  <a:pt x="3920837" y="3311236"/>
                </a:lnTo>
                <a:lnTo>
                  <a:pt x="1960419" y="2784764"/>
                </a:lnTo>
                <a:lnTo>
                  <a:pt x="0" y="3311236"/>
                </a:lnTo>
                <a:close/>
              </a:path>
            </a:pathLst>
          </a:custGeom>
          <a:ln>
            <a:noFill/>
          </a:ln>
          <a:effectLst>
            <a:outerShdw dist="88900" algn="tl" rotWithShape="0">
              <a:schemeClr val="accent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 userDrawn="1"/>
        </p:nvSpPr>
        <p:spPr>
          <a:xfrm>
            <a:off x="9323316" y="3352799"/>
            <a:ext cx="3920837" cy="4475019"/>
          </a:xfrm>
          <a:custGeom>
            <a:avLst/>
            <a:gdLst/>
            <a:ahLst/>
            <a:cxnLst/>
            <a:rect l="l" t="t" r="r" b="b"/>
            <a:pathLst>
              <a:path w="3920837" h="4475019">
                <a:moveTo>
                  <a:pt x="0" y="0"/>
                </a:moveTo>
                <a:lnTo>
                  <a:pt x="3920837" y="0"/>
                </a:lnTo>
                <a:lnTo>
                  <a:pt x="3920837" y="4475019"/>
                </a:lnTo>
                <a:lnTo>
                  <a:pt x="3920836" y="4475019"/>
                </a:lnTo>
                <a:lnTo>
                  <a:pt x="1960418" y="3948547"/>
                </a:lnTo>
                <a:lnTo>
                  <a:pt x="0" y="44750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dist="88900" algn="tl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13604369" y="3352799"/>
            <a:ext cx="3920838" cy="5001491"/>
          </a:xfrm>
          <a:custGeom>
            <a:avLst/>
            <a:gdLst/>
            <a:ahLst/>
            <a:cxnLst/>
            <a:rect l="l" t="t" r="r" b="b"/>
            <a:pathLst>
              <a:path w="3920838" h="5001491">
                <a:moveTo>
                  <a:pt x="0" y="0"/>
                </a:moveTo>
                <a:lnTo>
                  <a:pt x="3920838" y="0"/>
                </a:lnTo>
                <a:lnTo>
                  <a:pt x="3920838" y="5001491"/>
                </a:lnTo>
                <a:lnTo>
                  <a:pt x="1960419" y="4475019"/>
                </a:lnTo>
                <a:lnTo>
                  <a:pt x="0" y="500149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dist="88900" algn="tl" rotWithShape="0">
              <a:schemeClr val="accent5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5" name="正方形/長方形 4"/>
          <p:cNvSpPr/>
          <p:nvPr userDrawn="1"/>
        </p:nvSpPr>
        <p:spPr>
          <a:xfrm>
            <a:off x="-1" y="1"/>
            <a:ext cx="18286413" cy="33527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dist="889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5042261" y="1"/>
            <a:ext cx="3920837" cy="7259781"/>
          </a:xfrm>
          <a:custGeom>
            <a:avLst/>
            <a:gdLst/>
            <a:ahLst/>
            <a:cxnLst/>
            <a:rect l="l" t="t" r="r" b="b"/>
            <a:pathLst>
              <a:path w="3920837" h="7259781">
                <a:moveTo>
                  <a:pt x="0" y="0"/>
                </a:moveTo>
                <a:lnTo>
                  <a:pt x="3920837" y="0"/>
                </a:lnTo>
                <a:lnTo>
                  <a:pt x="3920837" y="7259781"/>
                </a:lnTo>
                <a:lnTo>
                  <a:pt x="3920836" y="7259781"/>
                </a:lnTo>
                <a:lnTo>
                  <a:pt x="1960418" y="6733309"/>
                </a:lnTo>
                <a:lnTo>
                  <a:pt x="0" y="725978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dist="88900" algn="tl" rotWithShape="0">
              <a:schemeClr val="accent3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/>
          <p:cNvSpPr txBox="1"/>
          <p:nvPr userDrawn="1"/>
        </p:nvSpPr>
        <p:spPr>
          <a:xfrm>
            <a:off x="816625" y="2386804"/>
            <a:ext cx="27717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01</a:t>
            </a:r>
            <a:endParaRPr kumimoji="1" lang="ja-JP" altLang="en-US" sz="6000" dirty="0">
              <a:solidFill>
                <a:schemeClr val="bg1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4" name="テキスト ボックス 23"/>
          <p:cNvSpPr txBox="1"/>
          <p:nvPr userDrawn="1"/>
        </p:nvSpPr>
        <p:spPr>
          <a:xfrm>
            <a:off x="5106919" y="2386803"/>
            <a:ext cx="27717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02</a:t>
            </a:r>
            <a:endParaRPr kumimoji="1" lang="ja-JP" altLang="en-US" sz="6000" dirty="0">
              <a:solidFill>
                <a:schemeClr val="bg1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5" name="テキスト ボックス 24"/>
          <p:cNvSpPr txBox="1"/>
          <p:nvPr userDrawn="1"/>
        </p:nvSpPr>
        <p:spPr>
          <a:xfrm>
            <a:off x="9397213" y="2386803"/>
            <a:ext cx="27717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03</a:t>
            </a:r>
            <a:endParaRPr kumimoji="1" lang="ja-JP" altLang="en-US" sz="6000" dirty="0">
              <a:solidFill>
                <a:schemeClr val="bg1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6" name="テキスト ボックス 25"/>
          <p:cNvSpPr txBox="1"/>
          <p:nvPr userDrawn="1"/>
        </p:nvSpPr>
        <p:spPr>
          <a:xfrm>
            <a:off x="13687506" y="2386802"/>
            <a:ext cx="27717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04</a:t>
            </a:r>
            <a:endParaRPr kumimoji="1" lang="ja-JP" altLang="en-US" sz="6000" dirty="0">
              <a:solidFill>
                <a:schemeClr val="bg1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7" name="タイトル 1"/>
          <p:cNvSpPr>
            <a:spLocks noGrp="1"/>
          </p:cNvSpPr>
          <p:nvPr>
            <p:ph type="title" hasCustomPrompt="1"/>
          </p:nvPr>
        </p:nvSpPr>
        <p:spPr>
          <a:xfrm>
            <a:off x="9280957" y="248400"/>
            <a:ext cx="8244250" cy="1203151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正方形/長方形 27"/>
          <p:cNvSpPr/>
          <p:nvPr userDrawn="1"/>
        </p:nvSpPr>
        <p:spPr>
          <a:xfrm>
            <a:off x="9496981" y="1400400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813675" y="3552224"/>
            <a:ext cx="3716212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1" name="テキスト プレースホルダー 6"/>
          <p:cNvSpPr>
            <a:spLocks noGrp="1"/>
          </p:cNvSpPr>
          <p:nvPr>
            <p:ph type="body" sz="quarter" idx="23" hasCustomPrompt="1"/>
          </p:nvPr>
        </p:nvSpPr>
        <p:spPr>
          <a:xfrm>
            <a:off x="828189" y="4184839"/>
            <a:ext cx="3729297" cy="1809561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5092230" y="3552224"/>
            <a:ext cx="3716212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5106744" y="4184839"/>
            <a:ext cx="3729297" cy="2479197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9370785" y="3552224"/>
            <a:ext cx="3716212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9385299" y="4184839"/>
            <a:ext cx="3729297" cy="289813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3678369" y="3552224"/>
            <a:ext cx="3695231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13663855" y="4184839"/>
            <a:ext cx="3729297" cy="3522247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6"/>
          <p:cNvSpPr>
            <a:spLocks noGrp="1"/>
          </p:cNvSpPr>
          <p:nvPr>
            <p:ph type="body" sz="quarter" idx="15" hasCustomPrompt="1"/>
          </p:nvPr>
        </p:nvSpPr>
        <p:spPr>
          <a:xfrm>
            <a:off x="617191" y="8098971"/>
            <a:ext cx="12735952" cy="1306286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0" name="正方形/長方形 39"/>
          <p:cNvSpPr/>
          <p:nvPr userDrawn="1"/>
        </p:nvSpPr>
        <p:spPr>
          <a:xfrm>
            <a:off x="761206" y="7998731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9323316" y="1543100"/>
            <a:ext cx="8098881" cy="504056"/>
          </a:xfrm>
        </p:spPr>
        <p:txBody>
          <a:bodyPr/>
          <a:lstStyle>
            <a:lvl1pPr>
              <a:defRPr i="1" baseline="0">
                <a:solidFill>
                  <a:schemeClr val="bg1">
                    <a:lumMod val="95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4033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800"/>
                            </p:stCondLst>
                            <p:childTnLst>
                              <p:par>
                                <p:cTn id="78" presetID="2" presetClass="entr" presetSubtype="8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5" grpId="0" animBg="1"/>
      <p:bldP spid="8" grpId="0" animBg="1"/>
      <p:bldP spid="23" grpId="0"/>
      <p:bldP spid="24" grpId="0"/>
      <p:bldP spid="25" grpId="0"/>
      <p:bldP spid="26" grpId="0"/>
      <p:bldP spid="27" grpId="0"/>
      <p:bldP spid="28" grpId="0" animBg="1"/>
      <p:bldP spid="30" grpId="0" build="p">
        <p:tmplLst>
          <p:tmpl lvl="1">
            <p:tnLst>
              <p:par>
                <p:cTn presetID="22" presetClass="entr" presetSubtype="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2" presetClass="entr" presetSubtype="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2" presetClass="entr" presetSubtype="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2" presetClass="entr" presetSubtype="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2" presetClass="entr" presetSubtype="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2" presetClass="entr" presetSubtype="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2" presetClass="entr" presetSubtype="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allAtOnce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fi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円/楕円 26"/>
          <p:cNvSpPr/>
          <p:nvPr userDrawn="1"/>
        </p:nvSpPr>
        <p:spPr>
          <a:xfrm>
            <a:off x="11143377" y="3995458"/>
            <a:ext cx="1032497" cy="103249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5" name="円/楕円 4"/>
          <p:cNvSpPr/>
          <p:nvPr userDrawn="1"/>
        </p:nvSpPr>
        <p:spPr>
          <a:xfrm>
            <a:off x="11951518" y="5027955"/>
            <a:ext cx="811957" cy="81195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6" name="円/楕円 5"/>
          <p:cNvSpPr/>
          <p:nvPr userDrawn="1"/>
        </p:nvSpPr>
        <p:spPr>
          <a:xfrm>
            <a:off x="6664309" y="1039044"/>
            <a:ext cx="5060429" cy="506042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円/楕円 6"/>
          <p:cNvSpPr/>
          <p:nvPr userDrawn="1"/>
        </p:nvSpPr>
        <p:spPr>
          <a:xfrm>
            <a:off x="5584189" y="2479204"/>
            <a:ext cx="1368152" cy="13681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8" name="円/楕円 7"/>
          <p:cNvSpPr/>
          <p:nvPr userDrawn="1"/>
        </p:nvSpPr>
        <p:spPr>
          <a:xfrm>
            <a:off x="6500424" y="914897"/>
            <a:ext cx="5060429" cy="50604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 hasCustomPrompt="1"/>
          </p:nvPr>
        </p:nvSpPr>
        <p:spPr>
          <a:xfrm>
            <a:off x="4329563" y="6222956"/>
            <a:ext cx="9577064" cy="792088"/>
          </a:xfrm>
        </p:spPr>
        <p:txBody>
          <a:bodyPr anchor="b">
            <a:normAutofit/>
          </a:bodyPr>
          <a:lstStyle>
            <a:lvl1pPr algn="ctr">
              <a:defRPr sz="3600" baseline="0">
                <a:solidFill>
                  <a:schemeClr val="tx2"/>
                </a:solidFill>
                <a:latin typeface="Route 159 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7523026" y="7735788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4354674" y="6943700"/>
            <a:ext cx="9577064" cy="576064"/>
          </a:xfrm>
        </p:spPr>
        <p:txBody>
          <a:bodyPr anchor="t">
            <a:noAutofit/>
          </a:bodyPr>
          <a:lstStyle>
            <a:lvl1pPr algn="ctr">
              <a:defRPr sz="24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2" name="図プレースホルダー 5"/>
          <p:cNvSpPr>
            <a:spLocks noGrp="1"/>
          </p:cNvSpPr>
          <p:nvPr>
            <p:ph type="pic" sz="quarter" idx="13" hasCustomPrompt="1"/>
          </p:nvPr>
        </p:nvSpPr>
        <p:spPr>
          <a:xfrm>
            <a:off x="6664309" y="1039044"/>
            <a:ext cx="4916413" cy="491641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2899794" y="7879804"/>
            <a:ext cx="12486825" cy="1584176"/>
          </a:xfrm>
        </p:spPr>
        <p:txBody>
          <a:bodyPr anchor="t">
            <a:normAutofit/>
          </a:bodyPr>
          <a:lstStyle>
            <a:lvl1pPr algn="ctr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円/楕円 22"/>
          <p:cNvSpPr/>
          <p:nvPr userDrawn="1"/>
        </p:nvSpPr>
        <p:spPr>
          <a:xfrm>
            <a:off x="4354674" y="2047156"/>
            <a:ext cx="864096" cy="864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4" name="円/楕円 23"/>
          <p:cNvSpPr/>
          <p:nvPr userDrawn="1"/>
        </p:nvSpPr>
        <p:spPr>
          <a:xfrm>
            <a:off x="5584189" y="1899752"/>
            <a:ext cx="432048" cy="4320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5" name="円/楕円 24"/>
          <p:cNvSpPr/>
          <p:nvPr userDrawn="1"/>
        </p:nvSpPr>
        <p:spPr>
          <a:xfrm>
            <a:off x="13315215" y="4732632"/>
            <a:ext cx="486995" cy="4869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26" name="正方形/長方形 25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9602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6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6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6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1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1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1" de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700"/>
                            </p:stCondLst>
                            <p:childTnLst>
                              <p:par>
                                <p:cTn id="81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4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/>
      <p:bldP spid="10" grpId="0" animBg="1"/>
      <p:bldP spid="1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animBg="1"/>
      <p:bldP spid="12" grpId="1" animBg="1"/>
      <p:bldP spid="2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ofi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円/楕円 26"/>
          <p:cNvSpPr/>
          <p:nvPr userDrawn="1"/>
        </p:nvSpPr>
        <p:spPr>
          <a:xfrm>
            <a:off x="11143377" y="3995458"/>
            <a:ext cx="1032497" cy="103249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5" name="円/楕円 4"/>
          <p:cNvSpPr/>
          <p:nvPr userDrawn="1"/>
        </p:nvSpPr>
        <p:spPr>
          <a:xfrm>
            <a:off x="11951518" y="5027955"/>
            <a:ext cx="811957" cy="81195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6" name="円/楕円 5"/>
          <p:cNvSpPr/>
          <p:nvPr userDrawn="1"/>
        </p:nvSpPr>
        <p:spPr>
          <a:xfrm>
            <a:off x="6664309" y="1039044"/>
            <a:ext cx="5060429" cy="506042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円/楕円 6"/>
          <p:cNvSpPr/>
          <p:nvPr userDrawn="1"/>
        </p:nvSpPr>
        <p:spPr>
          <a:xfrm>
            <a:off x="5584189" y="2479204"/>
            <a:ext cx="1368152" cy="13681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8" name="円/楕円 7"/>
          <p:cNvSpPr/>
          <p:nvPr userDrawn="1"/>
        </p:nvSpPr>
        <p:spPr>
          <a:xfrm>
            <a:off x="6500424" y="914897"/>
            <a:ext cx="5060429" cy="50604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 hasCustomPrompt="1"/>
          </p:nvPr>
        </p:nvSpPr>
        <p:spPr>
          <a:xfrm>
            <a:off x="4329563" y="6222956"/>
            <a:ext cx="9577064" cy="792088"/>
          </a:xfrm>
        </p:spPr>
        <p:txBody>
          <a:bodyPr anchor="b">
            <a:normAutofit/>
          </a:bodyPr>
          <a:lstStyle>
            <a:lvl1pPr algn="ctr">
              <a:defRPr sz="3600" baseline="0">
                <a:solidFill>
                  <a:schemeClr val="tx2"/>
                </a:solidFill>
                <a:latin typeface="Route 159 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6110538" y="7730996"/>
            <a:ext cx="6065336" cy="815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4354674" y="6943700"/>
            <a:ext cx="9577064" cy="576064"/>
          </a:xfrm>
        </p:spPr>
        <p:txBody>
          <a:bodyPr anchor="t">
            <a:noAutofit/>
          </a:bodyPr>
          <a:lstStyle>
            <a:lvl1pPr algn="ctr">
              <a:defRPr sz="24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2" name="図プレースホルダー 5"/>
          <p:cNvSpPr>
            <a:spLocks noGrp="1"/>
          </p:cNvSpPr>
          <p:nvPr>
            <p:ph type="pic" sz="quarter" idx="13" hasCustomPrompt="1"/>
          </p:nvPr>
        </p:nvSpPr>
        <p:spPr>
          <a:xfrm>
            <a:off x="6664309" y="1039044"/>
            <a:ext cx="4916413" cy="491641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2899794" y="7879804"/>
            <a:ext cx="12486825" cy="1584176"/>
          </a:xfrm>
        </p:spPr>
        <p:txBody>
          <a:bodyPr anchor="t">
            <a:normAutofit/>
          </a:bodyPr>
          <a:lstStyle>
            <a:lvl1pPr algn="ctr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円/楕円 22"/>
          <p:cNvSpPr/>
          <p:nvPr userDrawn="1"/>
        </p:nvSpPr>
        <p:spPr>
          <a:xfrm>
            <a:off x="4354674" y="2047156"/>
            <a:ext cx="864096" cy="864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4" name="円/楕円 23"/>
          <p:cNvSpPr/>
          <p:nvPr userDrawn="1"/>
        </p:nvSpPr>
        <p:spPr>
          <a:xfrm>
            <a:off x="5584189" y="1899752"/>
            <a:ext cx="432048" cy="4320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5" name="円/楕円 24"/>
          <p:cNvSpPr/>
          <p:nvPr userDrawn="1"/>
        </p:nvSpPr>
        <p:spPr>
          <a:xfrm>
            <a:off x="13315215" y="4732632"/>
            <a:ext cx="486995" cy="4869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26" name="正方形/長方形 25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5888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6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6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6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1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1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1" de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700"/>
                            </p:stCondLst>
                            <p:childTnLst>
                              <p:par>
                                <p:cTn id="81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4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/>
      <p:bldP spid="10" grpId="0" animBg="1"/>
      <p:bldP spid="1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animBg="1"/>
      <p:bldP spid="12" grpId="1" animBg="1"/>
      <p:bldP spid="2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&amp; 4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正方形/長方形 40"/>
          <p:cNvSpPr/>
          <p:nvPr userDrawn="1"/>
        </p:nvSpPr>
        <p:spPr>
          <a:xfrm>
            <a:off x="0" y="0"/>
            <a:ext cx="9142414" cy="102869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図プレースホルダー 3"/>
          <p:cNvSpPr>
            <a:spLocks noGrp="1"/>
          </p:cNvSpPr>
          <p:nvPr>
            <p:ph type="pic" sz="quarter" idx="12" hasCustomPrompt="1"/>
          </p:nvPr>
        </p:nvSpPr>
        <p:spPr>
          <a:xfrm>
            <a:off x="-1" y="0"/>
            <a:ext cx="8999191" cy="10287000"/>
          </a:xfrm>
          <a:noFill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6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9431238" y="246956"/>
            <a:ext cx="7990959" cy="1203151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>
            <a:lvl1pPr>
              <a:defRPr baseline="0"/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9503246" y="1543100"/>
            <a:ext cx="7918951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9575254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4" hasCustomPrompt="1"/>
          </p:nvPr>
        </p:nvSpPr>
        <p:spPr>
          <a:xfrm>
            <a:off x="8495134" y="2407196"/>
            <a:ext cx="1080120" cy="720080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>
              <a:defRPr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直角三角形 10"/>
          <p:cNvSpPr/>
          <p:nvPr userDrawn="1"/>
        </p:nvSpPr>
        <p:spPr>
          <a:xfrm rot="5400000">
            <a:off x="9214817" y="3054872"/>
            <a:ext cx="288034" cy="432841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プレースホルダー 6"/>
          <p:cNvSpPr>
            <a:spLocks noGrp="1"/>
          </p:cNvSpPr>
          <p:nvPr>
            <p:ph type="body" sz="quarter" idx="23" hasCustomPrompt="1"/>
          </p:nvPr>
        </p:nvSpPr>
        <p:spPr>
          <a:xfrm>
            <a:off x="8711158" y="2291316"/>
            <a:ext cx="648072" cy="1008112"/>
          </a:xfrm>
        </p:spPr>
        <p:txBody>
          <a:bodyPr anchor="t">
            <a:noAutofit/>
          </a:bodyPr>
          <a:lstStyle>
            <a:lvl1pPr algn="ctr">
              <a:defRPr sz="4400" i="0" baseline="0">
                <a:solidFill>
                  <a:schemeClr val="bg1"/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#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9684870" y="2407196"/>
            <a:ext cx="7737326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9719269" y="3199284"/>
            <a:ext cx="7702927" cy="576064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正方形/長方形 15"/>
          <p:cNvSpPr/>
          <p:nvPr userDrawn="1"/>
        </p:nvSpPr>
        <p:spPr>
          <a:xfrm>
            <a:off x="9863286" y="3127276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8482996" y="4142583"/>
            <a:ext cx="1080120" cy="720080"/>
          </a:xfrm>
          <a:prstGeom prst="rect">
            <a:avLst/>
          </a:prstGeom>
          <a:solidFill>
            <a:schemeClr val="accent3"/>
          </a:solidFill>
        </p:spPr>
        <p:txBody>
          <a:bodyPr/>
          <a:lstStyle>
            <a:lvl1pPr>
              <a:defRPr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4" name="直角三角形 23"/>
          <p:cNvSpPr/>
          <p:nvPr userDrawn="1"/>
        </p:nvSpPr>
        <p:spPr>
          <a:xfrm rot="5400000">
            <a:off x="9202679" y="4790259"/>
            <a:ext cx="288034" cy="432841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8699020" y="4026703"/>
            <a:ext cx="648072" cy="1008112"/>
          </a:xfrm>
        </p:spPr>
        <p:txBody>
          <a:bodyPr anchor="t">
            <a:noAutofit/>
          </a:bodyPr>
          <a:lstStyle>
            <a:lvl1pPr algn="ctr">
              <a:defRPr sz="4400" i="0" baseline="0">
                <a:solidFill>
                  <a:schemeClr val="bg1"/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#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9672732" y="4142583"/>
            <a:ext cx="7737326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9707131" y="4934671"/>
            <a:ext cx="7702927" cy="576064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正方形/長方形 27"/>
          <p:cNvSpPr/>
          <p:nvPr userDrawn="1"/>
        </p:nvSpPr>
        <p:spPr>
          <a:xfrm>
            <a:off x="9851148" y="4862663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プレースホルダー 5"/>
          <p:cNvSpPr>
            <a:spLocks noGrp="1"/>
          </p:cNvSpPr>
          <p:nvPr>
            <p:ph type="body" sz="quarter" idx="29" hasCustomPrompt="1"/>
          </p:nvPr>
        </p:nvSpPr>
        <p:spPr>
          <a:xfrm>
            <a:off x="8495134" y="5784377"/>
            <a:ext cx="1080120" cy="720080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>
              <a:defRPr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0" name="直角三角形 29"/>
          <p:cNvSpPr/>
          <p:nvPr userDrawn="1"/>
        </p:nvSpPr>
        <p:spPr>
          <a:xfrm rot="5400000">
            <a:off x="9214817" y="6432053"/>
            <a:ext cx="288034" cy="432841"/>
          </a:xfrm>
          <a:prstGeom prst="rtTriangl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8711158" y="5668497"/>
            <a:ext cx="648072" cy="1008112"/>
          </a:xfrm>
        </p:spPr>
        <p:txBody>
          <a:bodyPr anchor="t">
            <a:noAutofit/>
          </a:bodyPr>
          <a:lstStyle>
            <a:lvl1pPr algn="ctr">
              <a:defRPr sz="4400" i="0" baseline="0">
                <a:solidFill>
                  <a:schemeClr val="bg1"/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#</a:t>
            </a:r>
            <a:endParaRPr kumimoji="1" lang="ja-JP" altLang="en-US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9684870" y="5784377"/>
            <a:ext cx="7737326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9719269" y="6576465"/>
            <a:ext cx="7702927" cy="576064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9863286" y="6504457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プレースホルダー 5"/>
          <p:cNvSpPr>
            <a:spLocks noGrp="1"/>
          </p:cNvSpPr>
          <p:nvPr>
            <p:ph type="body" sz="quarter" idx="33" hasCustomPrompt="1"/>
          </p:nvPr>
        </p:nvSpPr>
        <p:spPr>
          <a:xfrm>
            <a:off x="8489452" y="7519764"/>
            <a:ext cx="1080120" cy="720080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>
              <a:defRPr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6" name="直角三角形 35"/>
          <p:cNvSpPr/>
          <p:nvPr userDrawn="1"/>
        </p:nvSpPr>
        <p:spPr>
          <a:xfrm rot="5400000">
            <a:off x="9209135" y="8167440"/>
            <a:ext cx="288034" cy="432841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8705476" y="7403884"/>
            <a:ext cx="648072" cy="1008112"/>
          </a:xfrm>
        </p:spPr>
        <p:txBody>
          <a:bodyPr anchor="t">
            <a:noAutofit/>
          </a:bodyPr>
          <a:lstStyle>
            <a:lvl1pPr algn="ctr">
              <a:defRPr sz="4400" i="0" baseline="0">
                <a:solidFill>
                  <a:schemeClr val="bg1"/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#</a:t>
            </a:r>
            <a:endParaRPr kumimoji="1" lang="ja-JP" altLang="en-US" dirty="0"/>
          </a:p>
        </p:txBody>
      </p:sp>
      <p:sp>
        <p:nvSpPr>
          <p:cNvPr id="38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9679188" y="7519764"/>
            <a:ext cx="7737326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6"/>
          <p:cNvSpPr>
            <a:spLocks noGrp="1"/>
          </p:cNvSpPr>
          <p:nvPr>
            <p:ph type="body" sz="quarter" idx="36" hasCustomPrompt="1"/>
          </p:nvPr>
        </p:nvSpPr>
        <p:spPr>
          <a:xfrm>
            <a:off x="9713587" y="8311852"/>
            <a:ext cx="7702927" cy="576064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0" name="正方形/長方形 39"/>
          <p:cNvSpPr/>
          <p:nvPr userDrawn="1"/>
        </p:nvSpPr>
        <p:spPr>
          <a:xfrm>
            <a:off x="9857604" y="8239844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57445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50"/>
                            </p:stCondLst>
                            <p:childTnLst>
                              <p:par>
                                <p:cTn id="5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7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25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500"/>
                            </p:stCondLst>
                            <p:childTnLst>
                              <p:par>
                                <p:cTn id="1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750"/>
                            </p:stCondLst>
                            <p:childTnLst>
                              <p:par>
                                <p:cTn id="10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5" grpId="0"/>
      <p:bldP spid="6" grpId="0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animBg="1"/>
      <p:bldP spid="12" grpId="0">
        <p:tmplLst>
          <p:tmpl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/>
      <p:bldP spid="23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animBg="1"/>
      <p:bldP spid="25" grpId="0">
        <p:tmplLst>
          <p:tmpl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animBg="1"/>
      <p:bldP spid="29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animBg="1"/>
      <p:bldP spid="31" grpId="0">
        <p:tmplLst>
          <p:tmpl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animBg="1"/>
      <p:bldP spid="37" grpId="0">
        <p:tmplLst>
          <p:tmpl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</p:bld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正方形/長方形 40"/>
          <p:cNvSpPr/>
          <p:nvPr userDrawn="1"/>
        </p:nvSpPr>
        <p:spPr>
          <a:xfrm>
            <a:off x="0" y="0"/>
            <a:ext cx="9142414" cy="10286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図プレースホルダー 3"/>
          <p:cNvSpPr>
            <a:spLocks noGrp="1"/>
          </p:cNvSpPr>
          <p:nvPr>
            <p:ph type="pic" sz="quarter" idx="12" hasCustomPrompt="1"/>
          </p:nvPr>
        </p:nvSpPr>
        <p:spPr>
          <a:xfrm>
            <a:off x="-1" y="0"/>
            <a:ext cx="8999191" cy="10287000"/>
          </a:xfrm>
          <a:noFill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6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9575254" y="1364343"/>
            <a:ext cx="7990959" cy="3096985"/>
          </a:xfrm>
          <a:prstGeom prst="rect">
            <a:avLst/>
          </a:prstGeom>
        </p:spPr>
        <p:txBody>
          <a:bodyPr vert="horz" lIns="163275" tIns="81638" rIns="163275" bIns="81638" rtlCol="0" anchor="b">
            <a:normAutofit/>
          </a:bodyPr>
          <a:lstStyle>
            <a:lvl1pPr>
              <a:defRPr baseline="0"/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9719270" y="4497389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9593943" y="4702627"/>
            <a:ext cx="7996244" cy="3018971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117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3" decel="10000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900"/>
                            </p:stCondLst>
                            <p:childTnLst>
                              <p:par>
                                <p:cTn id="1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5" grpId="0"/>
      <p:bldP spid="6" grpId="0"/>
      <p:bldP spid="8" grpId="0" animBg="1"/>
      <p:bldP spid="1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g Image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正方形/長方形 40"/>
          <p:cNvSpPr/>
          <p:nvPr userDrawn="1"/>
        </p:nvSpPr>
        <p:spPr>
          <a:xfrm>
            <a:off x="0" y="0"/>
            <a:ext cx="9142414" cy="10286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図プレースホルダー 3"/>
          <p:cNvSpPr>
            <a:spLocks noGrp="1"/>
          </p:cNvSpPr>
          <p:nvPr>
            <p:ph type="pic" sz="quarter" idx="12" hasCustomPrompt="1"/>
          </p:nvPr>
        </p:nvSpPr>
        <p:spPr>
          <a:xfrm>
            <a:off x="-1" y="0"/>
            <a:ext cx="8999191" cy="10287000"/>
          </a:xfrm>
          <a:noFill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6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9575254" y="58055"/>
            <a:ext cx="7990959" cy="3096985"/>
          </a:xfrm>
          <a:prstGeom prst="rect">
            <a:avLst/>
          </a:prstGeom>
        </p:spPr>
        <p:txBody>
          <a:bodyPr vert="horz" lIns="163275" tIns="81638" rIns="163275" bIns="81638" rtlCol="0" anchor="b">
            <a:normAutofit/>
          </a:bodyPr>
          <a:lstStyle>
            <a:lvl1pPr>
              <a:defRPr baseline="0"/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9719270" y="3191101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9593943" y="3396339"/>
            <a:ext cx="7996244" cy="3018971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06497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3" decel="10000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900"/>
                            </p:stCondLst>
                            <p:childTnLst>
                              <p:par>
                                <p:cTn id="1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5" grpId="0"/>
      <p:bldP spid="6" grpId="0"/>
      <p:bldP spid="8" grpId="0" animBg="1"/>
      <p:bldP spid="1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xt &amp;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5" name="正方形/長方形 4"/>
          <p:cNvSpPr/>
          <p:nvPr userDrawn="1"/>
        </p:nvSpPr>
        <p:spPr>
          <a:xfrm>
            <a:off x="0" y="0"/>
            <a:ext cx="9142414" cy="10286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タイトル 1"/>
          <p:cNvSpPr>
            <a:spLocks noGrp="1"/>
          </p:cNvSpPr>
          <p:nvPr>
            <p:ph type="title" hasCustomPrompt="1"/>
          </p:nvPr>
        </p:nvSpPr>
        <p:spPr>
          <a:xfrm>
            <a:off x="610767" y="1173479"/>
            <a:ext cx="7920880" cy="8207948"/>
          </a:xfrm>
        </p:spPr>
        <p:txBody>
          <a:bodyPr>
            <a:normAutofit/>
          </a:bodyPr>
          <a:lstStyle>
            <a:lvl1pPr algn="ctr">
              <a:defRPr sz="720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9593943" y="2486299"/>
            <a:ext cx="7996244" cy="5314402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5090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l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/>
          <p:cNvSpPr/>
          <p:nvPr userDrawn="1"/>
        </p:nvSpPr>
        <p:spPr>
          <a:xfrm>
            <a:off x="0" y="1"/>
            <a:ext cx="18286413" cy="51435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5" name="図プレースホルダー 2"/>
          <p:cNvSpPr>
            <a:spLocks noGrp="1"/>
          </p:cNvSpPr>
          <p:nvPr>
            <p:ph type="pic" sz="quarter" idx="12" hasCustomPrompt="1"/>
          </p:nvPr>
        </p:nvSpPr>
        <p:spPr>
          <a:xfrm>
            <a:off x="928688" y="0"/>
            <a:ext cx="8213725" cy="10287000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6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9575254" y="829993"/>
            <a:ext cx="7990959" cy="4215032"/>
          </a:xfrm>
          <a:prstGeom prst="rect">
            <a:avLst/>
          </a:prstGeom>
        </p:spPr>
        <p:txBody>
          <a:bodyPr vert="horz" lIns="163275" tIns="81638" rIns="163275" bIns="81638" rtlCol="0" anchor="b">
            <a:norm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9719270" y="5376509"/>
            <a:ext cx="3240360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9593943" y="5497339"/>
            <a:ext cx="7996244" cy="3018971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bg1">
                    <a:lumMod val="8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5802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9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00"/>
                            </p:stCondLst>
                            <p:childTnLst>
                              <p:par>
                                <p:cTn id="18" presetID="2" presetClass="entr" presetSubtype="2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/>
      <p:bldP spid="6" grpId="0"/>
      <p:bldP spid="7" grpId="0" animBg="1"/>
      <p:bldP spid="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, Icons and 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5" name="図プレースホルダー 5"/>
          <p:cNvSpPr>
            <a:spLocks noGrp="1"/>
          </p:cNvSpPr>
          <p:nvPr>
            <p:ph type="pic" sz="quarter" idx="12" hasCustomPrompt="1"/>
          </p:nvPr>
        </p:nvSpPr>
        <p:spPr>
          <a:xfrm>
            <a:off x="38182" y="43542"/>
            <a:ext cx="3600000" cy="4615544"/>
          </a:xfrm>
        </p:spPr>
        <p:txBody>
          <a:bodyPr/>
          <a:lstStyle>
            <a:lvl1pPr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6" name="図プレースホルダー 5"/>
          <p:cNvSpPr>
            <a:spLocks noGrp="1"/>
          </p:cNvSpPr>
          <p:nvPr>
            <p:ph type="pic" sz="quarter" idx="13" hasCustomPrompt="1"/>
          </p:nvPr>
        </p:nvSpPr>
        <p:spPr>
          <a:xfrm>
            <a:off x="3687753" y="4706599"/>
            <a:ext cx="3600000" cy="4615544"/>
          </a:xfrm>
        </p:spPr>
        <p:txBody>
          <a:bodyPr>
            <a:normAutofit/>
          </a:bodyPr>
          <a:lstStyle>
            <a:lvl1pPr marL="0" marR="0" indent="0" algn="l" defTabSz="16327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" name="図プレースホルダー 5"/>
          <p:cNvSpPr>
            <a:spLocks noGrp="1"/>
          </p:cNvSpPr>
          <p:nvPr>
            <p:ph type="pic" sz="quarter" idx="14" hasCustomPrompt="1"/>
          </p:nvPr>
        </p:nvSpPr>
        <p:spPr>
          <a:xfrm>
            <a:off x="7337324" y="43542"/>
            <a:ext cx="3600000" cy="4615544"/>
          </a:xfrm>
        </p:spPr>
        <p:txBody>
          <a:bodyPr>
            <a:normAutofit/>
          </a:bodyPr>
          <a:lstStyle>
            <a:lvl1pPr marL="0" marR="0" indent="0" algn="l" defTabSz="16327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8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10988185" y="4706943"/>
            <a:ext cx="3600000" cy="4615544"/>
          </a:xfrm>
        </p:spPr>
        <p:txBody>
          <a:bodyPr>
            <a:normAutofit/>
          </a:bodyPr>
          <a:lstStyle>
            <a:lvl1pPr marL="0" marR="0" indent="0" algn="l" defTabSz="16327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9" name="図プレースホルダー 5"/>
          <p:cNvSpPr>
            <a:spLocks noGrp="1"/>
          </p:cNvSpPr>
          <p:nvPr>
            <p:ph type="pic" sz="quarter" idx="16" hasCustomPrompt="1"/>
          </p:nvPr>
        </p:nvSpPr>
        <p:spPr>
          <a:xfrm>
            <a:off x="14636467" y="43542"/>
            <a:ext cx="3600000" cy="4615544"/>
          </a:xfrm>
        </p:spPr>
        <p:txBody>
          <a:bodyPr>
            <a:normAutofit/>
          </a:bodyPr>
          <a:lstStyle>
            <a:lvl1pPr marL="0" marR="0" indent="0" algn="l" defTabSz="16327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38182" y="4706943"/>
            <a:ext cx="3600000" cy="4615200"/>
          </a:xfrm>
          <a:prstGeom prst="rect">
            <a:avLst/>
          </a:prstGeom>
          <a:solidFill>
            <a:schemeClr val="accent2"/>
          </a:solidFill>
          <a:ln w="762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3687753" y="43886"/>
            <a:ext cx="3600000" cy="4615200"/>
          </a:xfrm>
          <a:prstGeom prst="rect">
            <a:avLst/>
          </a:prstGeom>
          <a:solidFill>
            <a:schemeClr val="accent3"/>
          </a:solidFill>
          <a:ln w="762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 userDrawn="1"/>
        </p:nvSpPr>
        <p:spPr>
          <a:xfrm>
            <a:off x="7337324" y="4706943"/>
            <a:ext cx="3600000" cy="4615200"/>
          </a:xfrm>
          <a:prstGeom prst="rect">
            <a:avLst/>
          </a:prstGeom>
          <a:solidFill>
            <a:schemeClr val="accent1"/>
          </a:solidFill>
          <a:ln w="762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/>
          <p:cNvSpPr/>
          <p:nvPr userDrawn="1"/>
        </p:nvSpPr>
        <p:spPr>
          <a:xfrm>
            <a:off x="10988185" y="43886"/>
            <a:ext cx="3600000" cy="4615200"/>
          </a:xfrm>
          <a:prstGeom prst="rect">
            <a:avLst/>
          </a:prstGeom>
          <a:solidFill>
            <a:schemeClr val="accent4"/>
          </a:solidFill>
          <a:ln w="762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 userDrawn="1"/>
        </p:nvSpPr>
        <p:spPr>
          <a:xfrm>
            <a:off x="14636467" y="4707287"/>
            <a:ext cx="3600000" cy="4615200"/>
          </a:xfrm>
          <a:prstGeom prst="rect">
            <a:avLst/>
          </a:prstGeom>
          <a:solidFill>
            <a:schemeClr val="accent5"/>
          </a:solidFill>
          <a:ln w="762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5" name="図プレースホルダー 7"/>
          <p:cNvSpPr>
            <a:spLocks noGrp="1"/>
          </p:cNvSpPr>
          <p:nvPr>
            <p:ph type="pic" sz="quarter" idx="17" hasCustomPrompt="1"/>
          </p:nvPr>
        </p:nvSpPr>
        <p:spPr>
          <a:xfrm>
            <a:off x="1454109" y="5122780"/>
            <a:ext cx="784532" cy="784532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6" name="図プレースホルダー 7"/>
          <p:cNvSpPr>
            <a:spLocks noGrp="1"/>
          </p:cNvSpPr>
          <p:nvPr>
            <p:ph type="pic" sz="quarter" idx="18" hasCustomPrompt="1"/>
          </p:nvPr>
        </p:nvSpPr>
        <p:spPr>
          <a:xfrm>
            <a:off x="5103679" y="510178"/>
            <a:ext cx="784532" cy="784532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7" name="図プレースホルダー 7"/>
          <p:cNvSpPr>
            <a:spLocks noGrp="1"/>
          </p:cNvSpPr>
          <p:nvPr>
            <p:ph type="pic" sz="quarter" idx="19" hasCustomPrompt="1"/>
          </p:nvPr>
        </p:nvSpPr>
        <p:spPr>
          <a:xfrm>
            <a:off x="8753250" y="5122780"/>
            <a:ext cx="784532" cy="784532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8" name="図プレースホルダー 7"/>
          <p:cNvSpPr>
            <a:spLocks noGrp="1"/>
          </p:cNvSpPr>
          <p:nvPr>
            <p:ph type="pic" sz="quarter" idx="20" hasCustomPrompt="1"/>
          </p:nvPr>
        </p:nvSpPr>
        <p:spPr>
          <a:xfrm>
            <a:off x="16052393" y="5122780"/>
            <a:ext cx="784532" cy="784532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9" name="図プレースホルダー 7"/>
          <p:cNvSpPr>
            <a:spLocks noGrp="1"/>
          </p:cNvSpPr>
          <p:nvPr>
            <p:ph type="pic" sz="quarter" idx="21" hasCustomPrompt="1"/>
          </p:nvPr>
        </p:nvSpPr>
        <p:spPr>
          <a:xfrm>
            <a:off x="12404112" y="510178"/>
            <a:ext cx="784532" cy="784532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0" name="テキスト プレースホルダー 11"/>
          <p:cNvSpPr>
            <a:spLocks noGrp="1"/>
          </p:cNvSpPr>
          <p:nvPr>
            <p:ph type="body" sz="quarter" idx="22" hasCustomPrompt="1"/>
          </p:nvPr>
        </p:nvSpPr>
        <p:spPr>
          <a:xfrm>
            <a:off x="41589" y="5908320"/>
            <a:ext cx="3538537" cy="598397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spc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1" name="テキスト プレースホルダー 11"/>
          <p:cNvSpPr>
            <a:spLocks noGrp="1"/>
          </p:cNvSpPr>
          <p:nvPr>
            <p:ph type="body" sz="quarter" idx="23" hasCustomPrompt="1"/>
          </p:nvPr>
        </p:nvSpPr>
        <p:spPr>
          <a:xfrm>
            <a:off x="213781" y="6535743"/>
            <a:ext cx="3182561" cy="2438400"/>
          </a:xfrm>
        </p:spPr>
        <p:txBody>
          <a:bodyPr anchor="t">
            <a:noAutofit/>
          </a:bodyPr>
          <a:lstStyle>
            <a:lvl1pPr algn="l">
              <a:lnSpc>
                <a:spcPct val="120000"/>
              </a:lnSpc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2" name="テキスト プレースホルダー 11"/>
          <p:cNvSpPr>
            <a:spLocks noGrp="1"/>
          </p:cNvSpPr>
          <p:nvPr>
            <p:ph type="body" sz="quarter" idx="24" hasCustomPrompt="1"/>
          </p:nvPr>
        </p:nvSpPr>
        <p:spPr>
          <a:xfrm>
            <a:off x="3734702" y="1281205"/>
            <a:ext cx="3538537" cy="598397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spc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3" name="テキスト プレースホルダー 11"/>
          <p:cNvSpPr>
            <a:spLocks noGrp="1"/>
          </p:cNvSpPr>
          <p:nvPr>
            <p:ph type="body" sz="quarter" idx="25" hasCustomPrompt="1"/>
          </p:nvPr>
        </p:nvSpPr>
        <p:spPr>
          <a:xfrm>
            <a:off x="3906894" y="1908628"/>
            <a:ext cx="3182561" cy="2438400"/>
          </a:xfrm>
        </p:spPr>
        <p:txBody>
          <a:bodyPr anchor="t">
            <a:noAutofit/>
          </a:bodyPr>
          <a:lstStyle>
            <a:lvl1pPr algn="l">
              <a:lnSpc>
                <a:spcPct val="120000"/>
              </a:lnSpc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4" name="テキスト プレースホルダー 11"/>
          <p:cNvSpPr>
            <a:spLocks noGrp="1"/>
          </p:cNvSpPr>
          <p:nvPr>
            <p:ph type="body" sz="quarter" idx="26" hasCustomPrompt="1"/>
          </p:nvPr>
        </p:nvSpPr>
        <p:spPr>
          <a:xfrm>
            <a:off x="11035134" y="1281206"/>
            <a:ext cx="3538537" cy="598397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spc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5" name="テキスト プレースホルダー 11"/>
          <p:cNvSpPr>
            <a:spLocks noGrp="1"/>
          </p:cNvSpPr>
          <p:nvPr>
            <p:ph type="body" sz="quarter" idx="27" hasCustomPrompt="1"/>
          </p:nvPr>
        </p:nvSpPr>
        <p:spPr>
          <a:xfrm>
            <a:off x="11207326" y="1908629"/>
            <a:ext cx="3182561" cy="2438400"/>
          </a:xfrm>
        </p:spPr>
        <p:txBody>
          <a:bodyPr anchor="t">
            <a:noAutofit/>
          </a:bodyPr>
          <a:lstStyle>
            <a:lvl1pPr algn="l">
              <a:lnSpc>
                <a:spcPct val="120000"/>
              </a:lnSpc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6" name="テキスト プレースホルダー 11"/>
          <p:cNvSpPr>
            <a:spLocks noGrp="1"/>
          </p:cNvSpPr>
          <p:nvPr>
            <p:ph type="body" sz="quarter" idx="28" hasCustomPrompt="1"/>
          </p:nvPr>
        </p:nvSpPr>
        <p:spPr>
          <a:xfrm>
            <a:off x="7367934" y="5908320"/>
            <a:ext cx="3538537" cy="598397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spc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7" name="テキスト プレースホルダー 11"/>
          <p:cNvSpPr>
            <a:spLocks noGrp="1"/>
          </p:cNvSpPr>
          <p:nvPr>
            <p:ph type="body" sz="quarter" idx="29" hasCustomPrompt="1"/>
          </p:nvPr>
        </p:nvSpPr>
        <p:spPr>
          <a:xfrm>
            <a:off x="7540126" y="6535743"/>
            <a:ext cx="3182561" cy="2438400"/>
          </a:xfrm>
        </p:spPr>
        <p:txBody>
          <a:bodyPr anchor="t">
            <a:noAutofit/>
          </a:bodyPr>
          <a:lstStyle>
            <a:lvl1pPr algn="l">
              <a:lnSpc>
                <a:spcPct val="120000"/>
              </a:lnSpc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8" name="テキスト プレースホルダー 11"/>
          <p:cNvSpPr>
            <a:spLocks noGrp="1"/>
          </p:cNvSpPr>
          <p:nvPr>
            <p:ph type="body" sz="quarter" idx="30" hasCustomPrompt="1"/>
          </p:nvPr>
        </p:nvSpPr>
        <p:spPr>
          <a:xfrm>
            <a:off x="14668366" y="5908321"/>
            <a:ext cx="3538537" cy="598397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spc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9" name="テキスト プレースホルダー 11"/>
          <p:cNvSpPr>
            <a:spLocks noGrp="1"/>
          </p:cNvSpPr>
          <p:nvPr>
            <p:ph type="body" sz="quarter" idx="31" hasCustomPrompt="1"/>
          </p:nvPr>
        </p:nvSpPr>
        <p:spPr>
          <a:xfrm>
            <a:off x="14840558" y="6535744"/>
            <a:ext cx="3182561" cy="2438400"/>
          </a:xfrm>
        </p:spPr>
        <p:txBody>
          <a:bodyPr anchor="t">
            <a:noAutofit/>
          </a:bodyPr>
          <a:lstStyle>
            <a:lvl1pPr algn="l">
              <a:lnSpc>
                <a:spcPct val="120000"/>
              </a:lnSpc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0" name="図プレースホルダー 37"/>
          <p:cNvSpPr>
            <a:spLocks noGrp="1"/>
          </p:cNvSpPr>
          <p:nvPr>
            <p:ph type="pic" sz="quarter" idx="32" hasCustomPrompt="1"/>
          </p:nvPr>
        </p:nvSpPr>
        <p:spPr>
          <a:xfrm>
            <a:off x="1574657" y="4401558"/>
            <a:ext cx="451795" cy="451795"/>
          </a:xfrm>
          <a:prstGeom prst="triangle">
            <a:avLst/>
          </a:prstGeom>
          <a:solidFill>
            <a:schemeClr val="accent2"/>
          </a:solidFill>
        </p:spPr>
        <p:txBody>
          <a:bodyPr/>
          <a:lstStyle/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1" name="図プレースホルダー 37"/>
          <p:cNvSpPr>
            <a:spLocks noGrp="1"/>
          </p:cNvSpPr>
          <p:nvPr>
            <p:ph type="pic" sz="quarter" idx="33" hasCustomPrompt="1"/>
          </p:nvPr>
        </p:nvSpPr>
        <p:spPr>
          <a:xfrm>
            <a:off x="8878888" y="4401558"/>
            <a:ext cx="451795" cy="451795"/>
          </a:xfrm>
          <a:prstGeom prst="triangle">
            <a:avLst/>
          </a:prstGeom>
          <a:solidFill>
            <a:schemeClr val="accent1"/>
          </a:solidFill>
        </p:spPr>
        <p:txBody>
          <a:bodyPr/>
          <a:lstStyle/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2" name="図プレースホルダー 37"/>
          <p:cNvSpPr>
            <a:spLocks noGrp="1"/>
          </p:cNvSpPr>
          <p:nvPr>
            <p:ph type="pic" sz="quarter" idx="34" hasCustomPrompt="1"/>
          </p:nvPr>
        </p:nvSpPr>
        <p:spPr>
          <a:xfrm>
            <a:off x="16172942" y="4401558"/>
            <a:ext cx="451795" cy="451795"/>
          </a:xfrm>
          <a:prstGeom prst="triangle">
            <a:avLst/>
          </a:prstGeom>
          <a:solidFill>
            <a:schemeClr val="accent5"/>
          </a:solidFill>
        </p:spPr>
        <p:txBody>
          <a:bodyPr/>
          <a:lstStyle/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3" name="図プレースホルダー 37"/>
          <p:cNvSpPr>
            <a:spLocks noGrp="1"/>
          </p:cNvSpPr>
          <p:nvPr>
            <p:ph type="pic" sz="quarter" idx="35" hasCustomPrompt="1"/>
          </p:nvPr>
        </p:nvSpPr>
        <p:spPr>
          <a:xfrm rot="10800000">
            <a:off x="5261856" y="4505027"/>
            <a:ext cx="451795" cy="451795"/>
          </a:xfrm>
          <a:prstGeom prst="triangle">
            <a:avLst/>
          </a:prstGeom>
          <a:solidFill>
            <a:schemeClr val="accent3"/>
          </a:solidFill>
        </p:spPr>
        <p:txBody>
          <a:bodyPr/>
          <a:lstStyle/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4" name="図プレースホルダー 37"/>
          <p:cNvSpPr>
            <a:spLocks noGrp="1"/>
          </p:cNvSpPr>
          <p:nvPr>
            <p:ph type="pic" sz="quarter" idx="36" hasCustomPrompt="1"/>
          </p:nvPr>
        </p:nvSpPr>
        <p:spPr>
          <a:xfrm rot="10800000">
            <a:off x="12524660" y="4505027"/>
            <a:ext cx="451795" cy="451795"/>
          </a:xfrm>
          <a:prstGeom prst="triangle">
            <a:avLst/>
          </a:prstGeom>
          <a:solidFill>
            <a:schemeClr val="accent4"/>
          </a:solidFill>
        </p:spPr>
        <p:txBody>
          <a:bodyPr/>
          <a:lstStyle/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5378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75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5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750"/>
                            </p:stCondLst>
                            <p:childTnLst>
                              <p:par>
                                <p:cTn id="88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>
        <p:tmplLst>
          <p:tmpl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>
        <p:tmplLst>
          <p:tmpl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animBg="1"/>
      <p:bldP spid="31" grpId="0" animBg="1"/>
      <p:bldP spid="32" grpId="0" animBg="1"/>
      <p:bldP spid="33" grpId="0" animBg="1"/>
      <p:bldP spid="34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888" y="685800"/>
            <a:ext cx="5899150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3988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8888" y="3086100"/>
            <a:ext cx="5899150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95DA8-9F3D-4017-9EE1-AD4CCA916907}" type="datetimeFigureOut">
              <a:rPr lang="id-ID" smtClean="0"/>
              <a:pPr/>
              <a:t>26/03/2019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5EA19-84B3-4286-9656-BF1E0912EF0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0167626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 &amp; 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5" name="正方形/長方形 4"/>
          <p:cNvSpPr/>
          <p:nvPr userDrawn="1"/>
        </p:nvSpPr>
        <p:spPr>
          <a:xfrm>
            <a:off x="-14757" y="3291830"/>
            <a:ext cx="18286413" cy="32918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762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 userDrawn="1"/>
        </p:nvSpPr>
        <p:spPr>
          <a:xfrm>
            <a:off x="-7192" y="3722610"/>
            <a:ext cx="18286413" cy="2430270"/>
          </a:xfrm>
          <a:prstGeom prst="rect">
            <a:avLst/>
          </a:prstGeom>
          <a:solidFill>
            <a:schemeClr val="accent3"/>
          </a:solidFill>
          <a:ln w="762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 userDrawn="1"/>
        </p:nvSpPr>
        <p:spPr>
          <a:xfrm>
            <a:off x="-1" y="0"/>
            <a:ext cx="18286413" cy="329183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762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417975"/>
            <a:ext cx="18271655" cy="2430270"/>
          </a:xfrm>
          <a:prstGeom prst="rect">
            <a:avLst/>
          </a:prstGeom>
          <a:solidFill>
            <a:schemeClr val="accent2"/>
          </a:solidFill>
          <a:ln w="762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9" name="図プレースホルダー 13"/>
          <p:cNvSpPr>
            <a:spLocks noGrp="1"/>
          </p:cNvSpPr>
          <p:nvPr>
            <p:ph type="pic" sz="quarter" idx="13" hasCustomPrompt="1"/>
          </p:nvPr>
        </p:nvSpPr>
        <p:spPr>
          <a:xfrm>
            <a:off x="9143206" y="3291830"/>
            <a:ext cx="9139924" cy="3291830"/>
          </a:xfrm>
          <a:custGeom>
            <a:avLst/>
            <a:gdLst/>
            <a:ahLst/>
            <a:cxnLst/>
            <a:rect l="l" t="t" r="r" b="b"/>
            <a:pathLst>
              <a:path w="9139924" h="3291830">
                <a:moveTo>
                  <a:pt x="0" y="0"/>
                </a:moveTo>
                <a:lnTo>
                  <a:pt x="1305146" y="0"/>
                </a:lnTo>
                <a:lnTo>
                  <a:pt x="9139924" y="0"/>
                </a:lnTo>
                <a:lnTo>
                  <a:pt x="9139924" y="3291830"/>
                </a:lnTo>
                <a:lnTo>
                  <a:pt x="1305146" y="329183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 Add an image</a:t>
            </a:r>
            <a:endParaRPr kumimoji="1" lang="ja-JP" altLang="en-US" dirty="0"/>
          </a:p>
        </p:txBody>
      </p:sp>
      <p:sp>
        <p:nvSpPr>
          <p:cNvPr id="10" name="図プレースホルダー 10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0"/>
            <a:ext cx="9139924" cy="3291830"/>
          </a:xfrm>
          <a:custGeom>
            <a:avLst/>
            <a:gdLst/>
            <a:ahLst/>
            <a:cxnLst/>
            <a:rect l="l" t="t" r="r" b="b"/>
            <a:pathLst>
              <a:path w="9139924" h="3291830">
                <a:moveTo>
                  <a:pt x="0" y="0"/>
                </a:moveTo>
                <a:lnTo>
                  <a:pt x="7834778" y="0"/>
                </a:lnTo>
                <a:lnTo>
                  <a:pt x="9139924" y="3291830"/>
                </a:lnTo>
                <a:lnTo>
                  <a:pt x="7834778" y="3291830"/>
                </a:lnTo>
                <a:lnTo>
                  <a:pt x="0" y="329183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kumimoji="1" lang="en-US" altLang="ja-JP" dirty="0"/>
              <a:t> 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6" hasCustomPrompt="1"/>
          </p:nvPr>
        </p:nvSpPr>
        <p:spPr>
          <a:xfrm>
            <a:off x="9150226" y="1258434"/>
            <a:ext cx="8498925" cy="1315207"/>
          </a:xfrm>
        </p:spPr>
        <p:txBody>
          <a:bodyPr anchor="t">
            <a:noAutofit/>
          </a:bodyPr>
          <a:lstStyle>
            <a:lvl1pPr algn="l">
              <a:lnSpc>
                <a:spcPct val="120000"/>
              </a:lnSpc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7" hasCustomPrompt="1"/>
          </p:nvPr>
        </p:nvSpPr>
        <p:spPr>
          <a:xfrm>
            <a:off x="9150226" y="679004"/>
            <a:ext cx="8498925" cy="773203"/>
          </a:xfrm>
        </p:spPr>
        <p:txBody>
          <a:bodyPr anchor="t">
            <a:noAutofit/>
          </a:bodyPr>
          <a:lstStyle>
            <a:lvl1pPr algn="l">
              <a:lnSpc>
                <a:spcPct val="120000"/>
              </a:lnSpc>
              <a:defRPr sz="3200" spc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40" hasCustomPrompt="1"/>
          </p:nvPr>
        </p:nvSpPr>
        <p:spPr>
          <a:xfrm>
            <a:off x="599276" y="4594439"/>
            <a:ext cx="8498925" cy="1269141"/>
          </a:xfrm>
        </p:spPr>
        <p:txBody>
          <a:bodyPr anchor="t">
            <a:noAutofit/>
          </a:bodyPr>
          <a:lstStyle>
            <a:lvl1pPr algn="l">
              <a:lnSpc>
                <a:spcPct val="120000"/>
              </a:lnSpc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4" name="テキスト プレースホルダー 11"/>
          <p:cNvSpPr>
            <a:spLocks noGrp="1"/>
          </p:cNvSpPr>
          <p:nvPr>
            <p:ph type="body" sz="quarter" idx="41" hasCustomPrompt="1"/>
          </p:nvPr>
        </p:nvSpPr>
        <p:spPr>
          <a:xfrm>
            <a:off x="599276" y="4015009"/>
            <a:ext cx="8498925" cy="773203"/>
          </a:xfrm>
        </p:spPr>
        <p:txBody>
          <a:bodyPr anchor="t">
            <a:noAutofit/>
          </a:bodyPr>
          <a:lstStyle>
            <a:lvl1pPr algn="l">
              <a:lnSpc>
                <a:spcPct val="120000"/>
              </a:lnSpc>
              <a:defRPr sz="3200" spc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5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430238" y="6799684"/>
            <a:ext cx="17425936" cy="1203151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>
            <a:lvl1pPr algn="ctr">
              <a:defRPr baseline="0"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16" name="テキスト プレースホルダー 6"/>
          <p:cNvSpPr>
            <a:spLocks noGrp="1"/>
          </p:cNvSpPr>
          <p:nvPr>
            <p:ph type="body" sz="quarter" idx="42" hasCustomPrompt="1"/>
          </p:nvPr>
        </p:nvSpPr>
        <p:spPr>
          <a:xfrm>
            <a:off x="430238" y="8095828"/>
            <a:ext cx="17425936" cy="1336960"/>
          </a:xfrm>
        </p:spPr>
        <p:txBody>
          <a:bodyPr>
            <a:noAutofit/>
          </a:bodyPr>
          <a:lstStyle>
            <a:lvl1pPr algn="ctr">
              <a:defRPr sz="20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Description goes here</a:t>
            </a:r>
            <a:endParaRPr kumimoji="1" lang="ja-JP" altLang="en-US" dirty="0"/>
          </a:p>
        </p:txBody>
      </p:sp>
      <p:sp>
        <p:nvSpPr>
          <p:cNvPr id="17" name="正方形/長方形 16"/>
          <p:cNvSpPr/>
          <p:nvPr userDrawn="1"/>
        </p:nvSpPr>
        <p:spPr>
          <a:xfrm>
            <a:off x="7559029" y="7951812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449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50"/>
                            </p:stCondLst>
                            <p:childTnLst>
                              <p:par>
                                <p:cTn id="41" presetID="2" presetClass="entr" presetSubtype="8" decel="100000" fill="hold" grpId="0" nodeType="after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800"/>
                            </p:stCondLst>
                            <p:childTnLst>
                              <p:par>
                                <p:cTn id="4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>
        <p:tmplLst>
          <p:tmpl>
            <p:tnLst>
              <p:par>
                <p:cTn presetID="22" presetClass="entr" presetSubtype="8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>
        <p:tmplLst>
          <p:tmpl>
            <p:tnLst>
              <p:par>
                <p:cTn presetID="22" presetClass="entr" presetSubtype="8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>
        <p:tmplLst>
          <p:tmpl>
            <p:tnLst>
              <p:par>
                <p:cTn presetID="22" presetClass="entr" presetSubtype="2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>
        <p:tmplLst>
          <p:tmpl>
            <p:tnLst>
              <p:par>
                <p:cTn presetID="22" presetClass="entr" presetSubtype="2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/>
      <p:bldP spid="16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animBg="1"/>
    </p:bld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正方形/長方形 7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9" name="グループ化 28"/>
          <p:cNvGrpSpPr/>
          <p:nvPr userDrawn="1"/>
        </p:nvGrpSpPr>
        <p:grpSpPr>
          <a:xfrm>
            <a:off x="8269812" y="2685157"/>
            <a:ext cx="6003425" cy="908106"/>
            <a:chOff x="1073297" y="6784950"/>
            <a:chExt cx="6003425" cy="908106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30" name="正方形/長方形 29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円/楕円 30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円/楕円 31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7" name="グループ化 36"/>
          <p:cNvGrpSpPr/>
          <p:nvPr userDrawn="1"/>
        </p:nvGrpSpPr>
        <p:grpSpPr>
          <a:xfrm>
            <a:off x="3189006" y="4398678"/>
            <a:ext cx="6003425" cy="908106"/>
            <a:chOff x="1073297" y="6784950"/>
            <a:chExt cx="6003425" cy="90810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8" name="正方形/長方形 37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円/楕円 38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円/楕円 39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4" name="グループ化 43"/>
          <p:cNvGrpSpPr/>
          <p:nvPr userDrawn="1"/>
        </p:nvGrpSpPr>
        <p:grpSpPr>
          <a:xfrm>
            <a:off x="8284326" y="6112199"/>
            <a:ext cx="6003425" cy="908106"/>
            <a:chOff x="1073297" y="6784950"/>
            <a:chExt cx="6003425" cy="9081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45" name="正方形/長方形 44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円/楕円 45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円/楕円 46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8" name="グループ化 57"/>
          <p:cNvGrpSpPr/>
          <p:nvPr userDrawn="1"/>
        </p:nvGrpSpPr>
        <p:grpSpPr>
          <a:xfrm>
            <a:off x="3174492" y="7825720"/>
            <a:ext cx="6003425" cy="908106"/>
            <a:chOff x="1073297" y="6784950"/>
            <a:chExt cx="6003425" cy="908106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59" name="正方形/長方形 58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円/楕円 59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円/楕円 60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grpSp>
        <p:nvGrpSpPr>
          <p:cNvPr id="15" name="グループ化 14"/>
          <p:cNvGrpSpPr/>
          <p:nvPr userDrawn="1"/>
        </p:nvGrpSpPr>
        <p:grpSpPr>
          <a:xfrm>
            <a:off x="3189006" y="971636"/>
            <a:ext cx="6003425" cy="908106"/>
            <a:chOff x="1073297" y="6784950"/>
            <a:chExt cx="6003425" cy="908106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円/楕円 16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円/楕円 17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1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3761629" y="1058648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26" name="直線コネクタ 25"/>
          <p:cNvCxnSpPr/>
          <p:nvPr userDrawn="1"/>
        </p:nvCxnSpPr>
        <p:spPr>
          <a:xfrm>
            <a:off x="8738378" y="0"/>
            <a:ext cx="3856" cy="1042125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円/楕円 18"/>
          <p:cNvSpPr/>
          <p:nvPr userDrawn="1"/>
        </p:nvSpPr>
        <p:spPr>
          <a:xfrm>
            <a:off x="8408775" y="1096085"/>
            <a:ext cx="659206" cy="6592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9177916" y="2772169"/>
            <a:ext cx="4641267" cy="720080"/>
          </a:xfrm>
        </p:spPr>
        <p:txBody>
          <a:bodyPr anchor="ctr">
            <a:noAutofit/>
          </a:bodyPr>
          <a:lstStyle>
            <a:lvl1pPr algn="l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円/楕円 33"/>
          <p:cNvSpPr/>
          <p:nvPr userDrawn="1"/>
        </p:nvSpPr>
        <p:spPr>
          <a:xfrm>
            <a:off x="8408249" y="2809606"/>
            <a:ext cx="659206" cy="65920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2</a:t>
            </a:r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878564" y="1900261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9177917" y="3613782"/>
            <a:ext cx="6269966" cy="1362112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3761629" y="4485690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円/楕円 41"/>
          <p:cNvSpPr/>
          <p:nvPr userDrawn="1"/>
        </p:nvSpPr>
        <p:spPr>
          <a:xfrm>
            <a:off x="8408775" y="4523127"/>
            <a:ext cx="659206" cy="6592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43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1878564" y="5327303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8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9192430" y="6199211"/>
            <a:ext cx="4641267" cy="720080"/>
          </a:xfrm>
        </p:spPr>
        <p:txBody>
          <a:bodyPr anchor="ctr">
            <a:noAutofit/>
          </a:bodyPr>
          <a:lstStyle>
            <a:lvl1pPr algn="l">
              <a:defRPr sz="28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9" name="円/楕円 48"/>
          <p:cNvSpPr/>
          <p:nvPr userDrawn="1"/>
        </p:nvSpPr>
        <p:spPr>
          <a:xfrm>
            <a:off x="8422763" y="6236648"/>
            <a:ext cx="659206" cy="65920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4</a:t>
            </a:r>
          </a:p>
        </p:txBody>
      </p:sp>
      <p:sp>
        <p:nvSpPr>
          <p:cNvPr id="50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9192431" y="7040824"/>
            <a:ext cx="6269966" cy="1362112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3747115" y="7912732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円/楕円 62"/>
          <p:cNvSpPr/>
          <p:nvPr userDrawn="1"/>
        </p:nvSpPr>
        <p:spPr>
          <a:xfrm>
            <a:off x="8394261" y="7950169"/>
            <a:ext cx="659206" cy="65920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5</a:t>
            </a:r>
            <a:endParaRPr kumimoji="1" lang="ja-JP" altLang="en-US" dirty="0"/>
          </a:p>
        </p:txBody>
      </p:sp>
      <p:sp>
        <p:nvSpPr>
          <p:cNvPr id="64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1864050" y="8754345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5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9431238" y="246956"/>
            <a:ext cx="7990959" cy="1203151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>
            <a:lvl1pPr>
              <a:defRPr baseline="0"/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66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9503246" y="1543100"/>
            <a:ext cx="7918951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67" name="正方形/長方形 66"/>
          <p:cNvSpPr/>
          <p:nvPr userDrawn="1"/>
        </p:nvSpPr>
        <p:spPr>
          <a:xfrm>
            <a:off x="9575254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734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1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200"/>
                            </p:stCondLst>
                            <p:childTnLst>
                              <p:par>
                                <p:cTn id="5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00"/>
                            </p:stCondLst>
                            <p:childTnLst>
                              <p:par>
                                <p:cTn id="6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3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800"/>
                            </p:stCondLst>
                            <p:childTnLst>
                              <p:par>
                                <p:cTn id="7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300"/>
                            </p:stCondLst>
                            <p:childTnLst>
                              <p:par>
                                <p:cTn id="8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9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400"/>
                            </p:stCondLst>
                            <p:childTnLst>
                              <p:par>
                                <p:cTn id="94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900"/>
                            </p:stCondLst>
                            <p:childTnLst>
                              <p:par>
                                <p:cTn id="9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33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animBg="1"/>
      <p:bldP spid="43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animBg="1"/>
      <p:bldP spid="5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animBg="1"/>
      <p:bldP spid="64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/>
      <p:bldP spid="66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animBg="1"/>
    </p:bld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グループ化 28"/>
          <p:cNvGrpSpPr/>
          <p:nvPr userDrawn="1"/>
        </p:nvGrpSpPr>
        <p:grpSpPr>
          <a:xfrm>
            <a:off x="2056892" y="3918634"/>
            <a:ext cx="6003425" cy="908106"/>
            <a:chOff x="1073297" y="6784950"/>
            <a:chExt cx="6003425" cy="908106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30" name="正方形/長方形 29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円/楕円 30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円/楕円 31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7" name="グループ化 36"/>
          <p:cNvGrpSpPr/>
          <p:nvPr userDrawn="1"/>
        </p:nvGrpSpPr>
        <p:grpSpPr>
          <a:xfrm>
            <a:off x="2056892" y="5258412"/>
            <a:ext cx="6003425" cy="908106"/>
            <a:chOff x="1073297" y="6784950"/>
            <a:chExt cx="6003425" cy="90810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8" name="正方形/長方形 37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円/楕円 38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円/楕円 39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4" name="グループ化 43"/>
          <p:cNvGrpSpPr/>
          <p:nvPr userDrawn="1"/>
        </p:nvGrpSpPr>
        <p:grpSpPr>
          <a:xfrm>
            <a:off x="2056892" y="6598190"/>
            <a:ext cx="6003425" cy="908106"/>
            <a:chOff x="1073297" y="6784950"/>
            <a:chExt cx="6003425" cy="9081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45" name="正方形/長方形 44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円/楕円 45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円/楕円 46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8" name="グループ化 57"/>
          <p:cNvGrpSpPr/>
          <p:nvPr userDrawn="1"/>
        </p:nvGrpSpPr>
        <p:grpSpPr>
          <a:xfrm>
            <a:off x="2056892" y="7937968"/>
            <a:ext cx="6003425" cy="908106"/>
            <a:chOff x="1073297" y="6784950"/>
            <a:chExt cx="6003425" cy="908106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59" name="正方形/長方形 58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円/楕円 59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円/楕円 60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grpSp>
        <p:nvGrpSpPr>
          <p:cNvPr id="15" name="グループ化 14"/>
          <p:cNvGrpSpPr/>
          <p:nvPr userDrawn="1"/>
        </p:nvGrpSpPr>
        <p:grpSpPr>
          <a:xfrm>
            <a:off x="2056892" y="2578856"/>
            <a:ext cx="6003425" cy="908106"/>
            <a:chOff x="1073297" y="6784950"/>
            <a:chExt cx="6003425" cy="908106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円/楕円 16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円/楕円 17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1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2629515" y="2665868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26" name="直線コネクタ 25"/>
          <p:cNvCxnSpPr/>
          <p:nvPr userDrawn="1"/>
        </p:nvCxnSpPr>
        <p:spPr>
          <a:xfrm flipH="1">
            <a:off x="7605738" y="0"/>
            <a:ext cx="526" cy="10287000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円/楕円 18"/>
          <p:cNvSpPr/>
          <p:nvPr userDrawn="1"/>
        </p:nvSpPr>
        <p:spPr>
          <a:xfrm>
            <a:off x="7276398" y="2703305"/>
            <a:ext cx="659206" cy="6592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2641600" y="3977035"/>
            <a:ext cx="4377035" cy="777302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円/楕円 33"/>
          <p:cNvSpPr/>
          <p:nvPr userDrawn="1"/>
        </p:nvSpPr>
        <p:spPr>
          <a:xfrm>
            <a:off x="7276398" y="4043083"/>
            <a:ext cx="659206" cy="65920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2</a:t>
            </a:r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8181930" y="2594816"/>
            <a:ext cx="9351326" cy="892146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8181930" y="3934594"/>
            <a:ext cx="9351326" cy="892146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2629515" y="5345424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円/楕円 41"/>
          <p:cNvSpPr/>
          <p:nvPr userDrawn="1"/>
        </p:nvSpPr>
        <p:spPr>
          <a:xfrm>
            <a:off x="7276398" y="5382861"/>
            <a:ext cx="659206" cy="6592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43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8181930" y="5274372"/>
            <a:ext cx="9351326" cy="892146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8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2641600" y="6656591"/>
            <a:ext cx="4377035" cy="777302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9" name="円/楕円 48"/>
          <p:cNvSpPr/>
          <p:nvPr userDrawn="1"/>
        </p:nvSpPr>
        <p:spPr>
          <a:xfrm>
            <a:off x="7276398" y="6722639"/>
            <a:ext cx="659206" cy="65920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4</a:t>
            </a:r>
          </a:p>
        </p:txBody>
      </p:sp>
      <p:sp>
        <p:nvSpPr>
          <p:cNvPr id="50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8181930" y="6614150"/>
            <a:ext cx="9351326" cy="892146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2629515" y="8024980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円/楕円 62"/>
          <p:cNvSpPr/>
          <p:nvPr userDrawn="1"/>
        </p:nvSpPr>
        <p:spPr>
          <a:xfrm>
            <a:off x="7276398" y="8062417"/>
            <a:ext cx="659206" cy="65920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5</a:t>
            </a:r>
            <a:endParaRPr kumimoji="1" lang="ja-JP" altLang="en-US" dirty="0"/>
          </a:p>
        </p:txBody>
      </p:sp>
      <p:sp>
        <p:nvSpPr>
          <p:cNvPr id="64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8181930" y="7953928"/>
            <a:ext cx="9351326" cy="892146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1" name="正方形/長方形 50"/>
          <p:cNvSpPr/>
          <p:nvPr userDrawn="1"/>
        </p:nvSpPr>
        <p:spPr>
          <a:xfrm>
            <a:off x="0" y="0"/>
            <a:ext cx="18286413" cy="20174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タイトル 1"/>
          <p:cNvSpPr>
            <a:spLocks noGrp="1"/>
          </p:cNvSpPr>
          <p:nvPr>
            <p:ph type="title" hasCustomPrompt="1"/>
          </p:nvPr>
        </p:nvSpPr>
        <p:spPr>
          <a:xfrm>
            <a:off x="884799" y="457199"/>
            <a:ext cx="16516812" cy="1161143"/>
          </a:xfrm>
        </p:spPr>
        <p:txBody>
          <a:bodyPr>
            <a:noAutofit/>
          </a:bodyPr>
          <a:lstStyle>
            <a:lvl1pPr algn="ctr">
              <a:defRPr sz="660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84178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1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600"/>
                            </p:stCondLst>
                            <p:childTnLst>
                              <p:par>
                                <p:cTn id="3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00"/>
                            </p:stCondLst>
                            <p:childTnLst>
                              <p:par>
                                <p:cTn id="4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00"/>
                            </p:stCondLst>
                            <p:childTnLst>
                              <p:par>
                                <p:cTn id="54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00"/>
                            </p:stCondLst>
                            <p:childTnLst>
                              <p:par>
                                <p:cTn id="5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3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800"/>
                            </p:stCondLst>
                            <p:childTnLst>
                              <p:par>
                                <p:cTn id="7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300"/>
                            </p:stCondLst>
                            <p:childTnLst>
                              <p:par>
                                <p:cTn id="7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9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400"/>
                            </p:stCondLst>
                            <p:childTnLst>
                              <p:par>
                                <p:cTn id="9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900"/>
                            </p:stCondLst>
                            <p:childTnLst>
                              <p:par>
                                <p:cTn id="9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33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animBg="1"/>
      <p:bldP spid="4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animBg="1"/>
      <p:bldP spid="5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animBg="1"/>
      <p:bldP spid="6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 animBg="1"/>
      <p:bldP spid="52" grpId="0"/>
    </p:bld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rpla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-2"/>
            <a:ext cx="18286413" cy="23829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310" y="382380"/>
            <a:ext cx="11291454" cy="9421179"/>
          </a:xfrm>
          <a:prstGeom prst="rect">
            <a:avLst/>
          </a:prstGeo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506709" y="248400"/>
            <a:ext cx="9599849" cy="1202400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12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623455" y="2665868"/>
            <a:ext cx="5702453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3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623456" y="3412235"/>
            <a:ext cx="5708072" cy="1395293"/>
          </a:xfrm>
        </p:spPr>
        <p:txBody>
          <a:bodyPr anchor="t">
            <a:noAutofit/>
          </a:bodyPr>
          <a:lstStyle>
            <a:lvl1pPr algn="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526473" y="5866268"/>
            <a:ext cx="3588327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526474" y="6612635"/>
            <a:ext cx="3591863" cy="2365113"/>
          </a:xfrm>
        </p:spPr>
        <p:txBody>
          <a:bodyPr anchor="t">
            <a:noAutofit/>
          </a:bodyPr>
          <a:lstStyle>
            <a:lvl1pPr algn="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13119272" y="5092969"/>
            <a:ext cx="4705908" cy="720080"/>
          </a:xfrm>
        </p:spPr>
        <p:txBody>
          <a:bodyPr anchor="ctr">
            <a:noAutofit/>
          </a:bodyPr>
          <a:lstStyle>
            <a:lvl1pPr algn="l">
              <a:defRPr sz="28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13120254" y="5839336"/>
            <a:ext cx="4710545" cy="309685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6359236" y="7889043"/>
            <a:ext cx="3394363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5223164" y="8635410"/>
            <a:ext cx="4536471" cy="1395293"/>
          </a:xfrm>
        </p:spPr>
        <p:txBody>
          <a:bodyPr anchor="t">
            <a:noAutofit/>
          </a:bodyPr>
          <a:lstStyle>
            <a:lvl1pPr algn="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20" name="直線コネクタ 19"/>
          <p:cNvCxnSpPr/>
          <p:nvPr userDrawn="1"/>
        </p:nvCxnSpPr>
        <p:spPr>
          <a:xfrm flipV="1">
            <a:off x="6359237" y="2917371"/>
            <a:ext cx="1523999" cy="130629"/>
          </a:xfrm>
          <a:prstGeom prst="line">
            <a:avLst/>
          </a:prstGeom>
          <a:ln w="28575">
            <a:solidFill>
              <a:schemeClr val="accent5"/>
            </a:solidFill>
            <a:prstDash val="sysDot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/>
          <p:cNvCxnSpPr/>
          <p:nvPr userDrawn="1"/>
        </p:nvCxnSpPr>
        <p:spPr>
          <a:xfrm flipH="1" flipV="1">
            <a:off x="4142509" y="6276109"/>
            <a:ext cx="1282814" cy="290946"/>
          </a:xfrm>
          <a:prstGeom prst="line">
            <a:avLst/>
          </a:prstGeom>
          <a:ln w="28575">
            <a:solidFill>
              <a:schemeClr val="accent3"/>
            </a:solidFill>
            <a:prstDash val="sysDot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/>
          <p:cNvCxnSpPr>
            <a:endCxn id="18" idx="3"/>
          </p:cNvCxnSpPr>
          <p:nvPr userDrawn="1"/>
        </p:nvCxnSpPr>
        <p:spPr>
          <a:xfrm flipH="1">
            <a:off x="9753599" y="8007939"/>
            <a:ext cx="775860" cy="241144"/>
          </a:xfrm>
          <a:prstGeom prst="line">
            <a:avLst/>
          </a:prstGeom>
          <a:ln w="28575">
            <a:solidFill>
              <a:schemeClr val="accent2"/>
            </a:solidFill>
            <a:prstDash val="sysDot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/>
          <p:cNvCxnSpPr>
            <a:stCxn id="16" idx="1"/>
          </p:cNvCxnSpPr>
          <p:nvPr userDrawn="1"/>
        </p:nvCxnSpPr>
        <p:spPr>
          <a:xfrm flipH="1" flipV="1">
            <a:off x="10068670" y="5278582"/>
            <a:ext cx="3050602" cy="174427"/>
          </a:xfrm>
          <a:prstGeom prst="line">
            <a:avLst/>
          </a:prstGeom>
          <a:ln w="28575">
            <a:solidFill>
              <a:schemeClr val="accent4"/>
            </a:solidFill>
            <a:prstDash val="sysDot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正方形/長方形 31"/>
          <p:cNvSpPr/>
          <p:nvPr userDrawn="1"/>
        </p:nvSpPr>
        <p:spPr>
          <a:xfrm>
            <a:off x="8707289" y="1400400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8533624" y="1543100"/>
            <a:ext cx="9601994" cy="504056"/>
          </a:xfrm>
        </p:spPr>
        <p:txBody>
          <a:bodyPr/>
          <a:lstStyle>
            <a:lvl1pPr>
              <a:defRPr i="1" baseline="0">
                <a:solidFill>
                  <a:schemeClr val="bg1">
                    <a:lumMod val="95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36" name="正方形/長方形 35"/>
          <p:cNvSpPr/>
          <p:nvPr userDrawn="1"/>
        </p:nvSpPr>
        <p:spPr>
          <a:xfrm>
            <a:off x="2937834" y="3287181"/>
            <a:ext cx="3240360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正方形/長方形 36"/>
          <p:cNvSpPr/>
          <p:nvPr userDrawn="1"/>
        </p:nvSpPr>
        <p:spPr>
          <a:xfrm>
            <a:off x="734954" y="6481192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正方形/長方形 37"/>
          <p:cNvSpPr/>
          <p:nvPr userDrawn="1"/>
        </p:nvSpPr>
        <p:spPr>
          <a:xfrm>
            <a:off x="6381842" y="8538052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13251124" y="5725579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4805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5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350"/>
                            </p:stCondLst>
                            <p:childTnLst>
                              <p:par>
                                <p:cTn id="43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00"/>
                            </p:stCondLst>
                            <p:childTnLst>
                              <p:par>
                                <p:cTn id="60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5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5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50"/>
                            </p:stCondLst>
                            <p:childTnLst>
                              <p:par>
                                <p:cTn id="77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900"/>
                            </p:stCondLst>
                            <p:childTnLst>
                              <p:par>
                                <p:cTn id="8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4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  <p:bldP spid="1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  <p:bldP spid="3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animBg="1"/>
      <p:bldP spid="37" grpId="0" animBg="1"/>
      <p:bldP spid="38" grpId="0" animBg="1"/>
      <p:bldP spid="39" grpId="0" animBg="1"/>
    </p:bld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-1" y="0"/>
            <a:ext cx="18286413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 userDrawn="1"/>
        </p:nvSpPr>
        <p:spPr>
          <a:xfrm rot="2700000">
            <a:off x="1374700" y="4510269"/>
            <a:ext cx="12846751" cy="8431181"/>
          </a:xfrm>
          <a:custGeom>
            <a:avLst/>
            <a:gdLst/>
            <a:ahLst/>
            <a:cxnLst/>
            <a:rect l="l" t="t" r="r" b="b"/>
            <a:pathLst>
              <a:path w="12846751" h="8431181">
                <a:moveTo>
                  <a:pt x="0" y="0"/>
                </a:moveTo>
                <a:lnTo>
                  <a:pt x="12846751" y="1"/>
                </a:lnTo>
                <a:lnTo>
                  <a:pt x="4415572" y="8431181"/>
                </a:lnTo>
                <a:lnTo>
                  <a:pt x="3086183" y="8431181"/>
                </a:lnTo>
                <a:lnTo>
                  <a:pt x="3068088" y="8413086"/>
                </a:lnTo>
                <a:cubicBezTo>
                  <a:pt x="3142170" y="8389244"/>
                  <a:pt x="3211139" y="8347077"/>
                  <a:pt x="3269838" y="8288378"/>
                </a:cubicBezTo>
                <a:lnTo>
                  <a:pt x="5444469" y="6113748"/>
                </a:lnTo>
                <a:cubicBezTo>
                  <a:pt x="5652899" y="5905317"/>
                  <a:pt x="5652900" y="5567383"/>
                  <a:pt x="5444469" y="5358952"/>
                </a:cubicBezTo>
                <a:lnTo>
                  <a:pt x="213794" y="128278"/>
                </a:lnTo>
                <a:cubicBezTo>
                  <a:pt x="151923" y="66407"/>
                  <a:pt x="78641" y="22901"/>
                  <a:pt x="0" y="0"/>
                </a:cubicBezTo>
                <a:close/>
              </a:path>
            </a:pathLst>
          </a:custGeom>
          <a:solidFill>
            <a:schemeClr val="accent3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569" y="911133"/>
            <a:ext cx="4142834" cy="8464733"/>
          </a:xfrm>
          <a:prstGeom prst="rect">
            <a:avLst/>
          </a:prstGeom>
          <a:effectLst/>
        </p:spPr>
      </p:pic>
      <p:sp>
        <p:nvSpPr>
          <p:cNvPr id="6" name="図プレースホルダー 2"/>
          <p:cNvSpPr>
            <a:spLocks noGrp="1"/>
          </p:cNvSpPr>
          <p:nvPr>
            <p:ph type="pic" sz="quarter" idx="12" hasCustomPrompt="1"/>
          </p:nvPr>
        </p:nvSpPr>
        <p:spPr>
          <a:xfrm>
            <a:off x="2455893" y="2008413"/>
            <a:ext cx="3525807" cy="6317252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1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6635932" y="1946365"/>
            <a:ext cx="10930282" cy="3098659"/>
          </a:xfrm>
          <a:prstGeom prst="rect">
            <a:avLst/>
          </a:prstGeom>
        </p:spPr>
        <p:txBody>
          <a:bodyPr vert="horz" lIns="163275" tIns="81638" rIns="163275" bIns="81638" rtlCol="0" anchor="b">
            <a:norm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12" name="正方形/長方形 11"/>
          <p:cNvSpPr/>
          <p:nvPr userDrawn="1"/>
        </p:nvSpPr>
        <p:spPr>
          <a:xfrm>
            <a:off x="6767064" y="5376509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6635931" y="5497339"/>
            <a:ext cx="10954256" cy="3018971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3060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00"/>
                            </p:stCondLst>
                            <p:childTnLst>
                              <p:par>
                                <p:cTn id="27" presetID="2" presetClass="entr" presetSubtype="2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6" grpId="0"/>
      <p:bldP spid="11" grpId="0"/>
      <p:bldP spid="12" grpId="0" animBg="1"/>
      <p:bldP spid="1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-1" y="0"/>
            <a:ext cx="18286413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 userDrawn="1"/>
        </p:nvSpPr>
        <p:spPr>
          <a:xfrm rot="2700000">
            <a:off x="677416" y="6669596"/>
            <a:ext cx="8096797" cy="5313838"/>
          </a:xfrm>
          <a:custGeom>
            <a:avLst/>
            <a:gdLst/>
            <a:ahLst/>
            <a:cxnLst/>
            <a:rect l="l" t="t" r="r" b="b"/>
            <a:pathLst>
              <a:path w="12846751" h="8431181">
                <a:moveTo>
                  <a:pt x="0" y="0"/>
                </a:moveTo>
                <a:lnTo>
                  <a:pt x="12846751" y="1"/>
                </a:lnTo>
                <a:lnTo>
                  <a:pt x="4415572" y="8431181"/>
                </a:lnTo>
                <a:lnTo>
                  <a:pt x="3086183" y="8431181"/>
                </a:lnTo>
                <a:lnTo>
                  <a:pt x="3068088" y="8413086"/>
                </a:lnTo>
                <a:cubicBezTo>
                  <a:pt x="3142170" y="8389244"/>
                  <a:pt x="3211139" y="8347077"/>
                  <a:pt x="3269838" y="8288378"/>
                </a:cubicBezTo>
                <a:lnTo>
                  <a:pt x="5444469" y="6113748"/>
                </a:lnTo>
                <a:cubicBezTo>
                  <a:pt x="5652899" y="5905317"/>
                  <a:pt x="5652900" y="5567383"/>
                  <a:pt x="5444469" y="5358952"/>
                </a:cubicBezTo>
                <a:lnTo>
                  <a:pt x="213794" y="128278"/>
                </a:lnTo>
                <a:cubicBezTo>
                  <a:pt x="151923" y="66407"/>
                  <a:pt x="78641" y="22901"/>
                  <a:pt x="0" y="0"/>
                </a:cubicBezTo>
                <a:close/>
              </a:path>
            </a:pathLst>
          </a:custGeom>
          <a:solidFill>
            <a:schemeClr val="accent3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795" y="1327349"/>
            <a:ext cx="5884221" cy="8366379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37" y="4401204"/>
            <a:ext cx="2611063" cy="5334986"/>
          </a:xfrm>
          <a:prstGeom prst="rect">
            <a:avLst/>
          </a:prstGeom>
          <a:effectLst/>
        </p:spPr>
      </p:pic>
      <p:sp>
        <p:nvSpPr>
          <p:cNvPr id="6" name="図プレースホルダー 2"/>
          <p:cNvSpPr>
            <a:spLocks noGrp="1"/>
          </p:cNvSpPr>
          <p:nvPr>
            <p:ph type="pic" sz="quarter" idx="12" hasCustomPrompt="1"/>
          </p:nvPr>
        </p:nvSpPr>
        <p:spPr>
          <a:xfrm>
            <a:off x="3940519" y="2115503"/>
            <a:ext cx="5089181" cy="6761798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8" name="図プレースホルダー 2"/>
          <p:cNvSpPr>
            <a:spLocks noGrp="1"/>
          </p:cNvSpPr>
          <p:nvPr>
            <p:ph type="pic" sz="quarter" idx="13" hasCustomPrompt="1"/>
          </p:nvPr>
        </p:nvSpPr>
        <p:spPr>
          <a:xfrm>
            <a:off x="1379954" y="5114472"/>
            <a:ext cx="2179345" cy="3930468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9" name="正方形/長方形 8"/>
          <p:cNvSpPr/>
          <p:nvPr userDrawn="1"/>
        </p:nvSpPr>
        <p:spPr>
          <a:xfrm rot="2700000">
            <a:off x="4379955" y="4588006"/>
            <a:ext cx="12380312" cy="9026445"/>
          </a:xfrm>
          <a:custGeom>
            <a:avLst/>
            <a:gdLst/>
            <a:ahLst/>
            <a:cxnLst/>
            <a:rect l="l" t="t" r="r" b="b"/>
            <a:pathLst>
              <a:path w="12380312" h="9026445">
                <a:moveTo>
                  <a:pt x="0" y="2"/>
                </a:moveTo>
                <a:lnTo>
                  <a:pt x="12380312" y="0"/>
                </a:lnTo>
                <a:lnTo>
                  <a:pt x="6191503" y="6188809"/>
                </a:lnTo>
                <a:lnTo>
                  <a:pt x="2514854" y="9026445"/>
                </a:lnTo>
                <a:lnTo>
                  <a:pt x="5536992" y="6004307"/>
                </a:lnTo>
                <a:cubicBezTo>
                  <a:pt x="5681923" y="5859376"/>
                  <a:pt x="5681923" y="5624397"/>
                  <a:pt x="5536992" y="5479467"/>
                </a:cubicBezTo>
                <a:lnTo>
                  <a:pt x="145909" y="88383"/>
                </a:lnTo>
                <a:cubicBezTo>
                  <a:pt x="103613" y="46088"/>
                  <a:pt x="53648" y="16135"/>
                  <a:pt x="0" y="2"/>
                </a:cubicBezTo>
                <a:close/>
              </a:path>
            </a:pathLst>
          </a:custGeom>
          <a:solidFill>
            <a:schemeClr val="accent3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9775491" y="1946365"/>
            <a:ext cx="7777111" cy="3098659"/>
          </a:xfrm>
          <a:prstGeom prst="rect">
            <a:avLst/>
          </a:prstGeom>
        </p:spPr>
        <p:txBody>
          <a:bodyPr vert="horz" lIns="163275" tIns="81638" rIns="163275" bIns="81638" rtlCol="0" anchor="b">
            <a:norm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20" name="正方形/長方形 19"/>
          <p:cNvSpPr/>
          <p:nvPr userDrawn="1"/>
        </p:nvSpPr>
        <p:spPr>
          <a:xfrm>
            <a:off x="9873123" y="5376509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9782631" y="5497339"/>
            <a:ext cx="7794169" cy="3018971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71163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50"/>
                            </p:stCondLst>
                            <p:childTnLst>
                              <p:par>
                                <p:cTn id="50" presetID="2" presetClass="entr" presetSubtype="2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6" grpId="0"/>
      <p:bldP spid="6" grpId="1"/>
      <p:bldP spid="18" grpId="0"/>
      <p:bldP spid="18" grpId="1"/>
      <p:bldP spid="9" grpId="0" animBg="1"/>
      <p:bldP spid="19" grpId="0"/>
      <p:bldP spid="20" grpId="0" animBg="1"/>
      <p:bldP spid="2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and 4 Point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-1" y="-1"/>
            <a:ext cx="18286413" cy="6204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正方形/長方形 1"/>
          <p:cNvSpPr/>
          <p:nvPr userDrawn="1"/>
        </p:nvSpPr>
        <p:spPr>
          <a:xfrm rot="2700000">
            <a:off x="6717808" y="2315279"/>
            <a:ext cx="8354720" cy="6389625"/>
          </a:xfrm>
          <a:custGeom>
            <a:avLst/>
            <a:gdLst/>
            <a:ahLst/>
            <a:cxnLst/>
            <a:rect l="l" t="t" r="r" b="b"/>
            <a:pathLst>
              <a:path w="8354720" h="6389625">
                <a:moveTo>
                  <a:pt x="0" y="4424528"/>
                </a:moveTo>
                <a:lnTo>
                  <a:pt x="1965096" y="6389624"/>
                </a:lnTo>
                <a:lnTo>
                  <a:pt x="1965095" y="6389625"/>
                </a:lnTo>
                <a:lnTo>
                  <a:pt x="0" y="4424529"/>
                </a:lnTo>
                <a:close/>
                <a:moveTo>
                  <a:pt x="1381229" y="1"/>
                </a:moveTo>
                <a:lnTo>
                  <a:pt x="8354720" y="0"/>
                </a:lnTo>
                <a:lnTo>
                  <a:pt x="4894522" y="3460197"/>
                </a:lnTo>
                <a:lnTo>
                  <a:pt x="1547176" y="112852"/>
                </a:lnTo>
                <a:cubicBezTo>
                  <a:pt x="1497951" y="63626"/>
                  <a:pt x="1441839" y="25483"/>
                  <a:pt x="1381229" y="1"/>
                </a:cubicBezTo>
                <a:close/>
              </a:path>
            </a:pathLst>
          </a:cu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6" name="正方形/長方形 5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 hasCustomPrompt="1"/>
          </p:nvPr>
        </p:nvSpPr>
        <p:spPr>
          <a:xfrm>
            <a:off x="725714" y="6321681"/>
            <a:ext cx="16822057" cy="1350907"/>
          </a:xfrm>
        </p:spPr>
        <p:txBody>
          <a:bodyPr anchor="b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7522233" y="7687812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6"/>
          <p:cNvSpPr>
            <a:spLocks noGrp="1"/>
          </p:cNvSpPr>
          <p:nvPr>
            <p:ph type="body" sz="quarter" idx="42" hasCustomPrompt="1"/>
          </p:nvPr>
        </p:nvSpPr>
        <p:spPr>
          <a:xfrm>
            <a:off x="430238" y="7982857"/>
            <a:ext cx="17425936" cy="1461589"/>
          </a:xfrm>
        </p:spPr>
        <p:txBody>
          <a:bodyPr>
            <a:noAutofit/>
          </a:bodyPr>
          <a:lstStyle>
            <a:lvl1pPr algn="ctr">
              <a:defRPr sz="2000" b="0" i="0" u="none" baseline="0">
                <a:solidFill>
                  <a:schemeClr val="bg1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Description goes here</a:t>
            </a:r>
            <a:endParaRPr kumimoji="1" lang="ja-JP" altLang="en-US" dirty="0"/>
          </a:p>
        </p:txBody>
      </p:sp>
      <p:pic>
        <p:nvPicPr>
          <p:cNvPr id="7" name="図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462"/>
          <a:stretch/>
        </p:blipFill>
        <p:spPr>
          <a:xfrm>
            <a:off x="7071788" y="911133"/>
            <a:ext cx="4142834" cy="5293723"/>
          </a:xfrm>
          <a:prstGeom prst="rect">
            <a:avLst/>
          </a:prstGeom>
          <a:effectLst/>
        </p:spPr>
      </p:pic>
      <p:sp>
        <p:nvSpPr>
          <p:cNvPr id="8" name="図プレースホルダー 2"/>
          <p:cNvSpPr>
            <a:spLocks noGrp="1"/>
          </p:cNvSpPr>
          <p:nvPr>
            <p:ph type="pic" sz="quarter" idx="12" hasCustomPrompt="1"/>
          </p:nvPr>
        </p:nvSpPr>
        <p:spPr>
          <a:xfrm>
            <a:off x="7373112" y="2008413"/>
            <a:ext cx="3525807" cy="4196443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2" name="円/楕円 21"/>
          <p:cNvSpPr/>
          <p:nvPr userDrawn="1"/>
        </p:nvSpPr>
        <p:spPr>
          <a:xfrm>
            <a:off x="5152572" y="1698258"/>
            <a:ext cx="1400539" cy="14005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図プレースホルダー 7"/>
          <p:cNvSpPr>
            <a:spLocks noGrp="1"/>
          </p:cNvSpPr>
          <p:nvPr>
            <p:ph type="pic" sz="quarter" idx="18" hasCustomPrompt="1"/>
          </p:nvPr>
        </p:nvSpPr>
        <p:spPr>
          <a:xfrm>
            <a:off x="5520614" y="2066300"/>
            <a:ext cx="664454" cy="664454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828165" y="1689841"/>
            <a:ext cx="4210864" cy="720080"/>
          </a:xfrm>
        </p:spPr>
        <p:txBody>
          <a:bodyPr anchor="t">
            <a:noAutofit/>
          </a:bodyPr>
          <a:lstStyle>
            <a:lvl1pPr algn="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テキスト プレースホルダー 6"/>
          <p:cNvSpPr>
            <a:spLocks noGrp="1"/>
          </p:cNvSpPr>
          <p:nvPr>
            <p:ph type="body" sz="quarter" idx="23" hasCustomPrompt="1"/>
          </p:nvPr>
        </p:nvSpPr>
        <p:spPr>
          <a:xfrm>
            <a:off x="783770" y="2235366"/>
            <a:ext cx="4259915" cy="896089"/>
          </a:xfrm>
        </p:spPr>
        <p:txBody>
          <a:bodyPr anchor="t">
            <a:noAutofit/>
          </a:bodyPr>
          <a:lstStyle>
            <a:lvl1pPr algn="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円/楕円 28"/>
          <p:cNvSpPr/>
          <p:nvPr userDrawn="1"/>
        </p:nvSpPr>
        <p:spPr>
          <a:xfrm>
            <a:off x="5152571" y="3955229"/>
            <a:ext cx="1400539" cy="140053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図プレースホルダー 7"/>
          <p:cNvSpPr>
            <a:spLocks noGrp="1"/>
          </p:cNvSpPr>
          <p:nvPr>
            <p:ph type="pic" sz="quarter" idx="43" hasCustomPrompt="1"/>
          </p:nvPr>
        </p:nvSpPr>
        <p:spPr>
          <a:xfrm>
            <a:off x="5520613" y="4323271"/>
            <a:ext cx="664454" cy="664454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1" name="テキスト プレースホルダー 6"/>
          <p:cNvSpPr>
            <a:spLocks noGrp="1"/>
          </p:cNvSpPr>
          <p:nvPr>
            <p:ph type="body" sz="quarter" idx="44" hasCustomPrompt="1"/>
          </p:nvPr>
        </p:nvSpPr>
        <p:spPr>
          <a:xfrm>
            <a:off x="828164" y="3946812"/>
            <a:ext cx="4210864" cy="720080"/>
          </a:xfrm>
        </p:spPr>
        <p:txBody>
          <a:bodyPr anchor="t">
            <a:noAutofit/>
          </a:bodyPr>
          <a:lstStyle>
            <a:lvl1pPr algn="r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45" hasCustomPrompt="1"/>
          </p:nvPr>
        </p:nvSpPr>
        <p:spPr>
          <a:xfrm>
            <a:off x="783769" y="4492337"/>
            <a:ext cx="4259915" cy="896089"/>
          </a:xfrm>
        </p:spPr>
        <p:txBody>
          <a:bodyPr anchor="t">
            <a:noAutofit/>
          </a:bodyPr>
          <a:lstStyle>
            <a:lvl1pPr algn="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円/楕円 32"/>
          <p:cNvSpPr/>
          <p:nvPr userDrawn="1"/>
        </p:nvSpPr>
        <p:spPr>
          <a:xfrm>
            <a:off x="11749315" y="1694628"/>
            <a:ext cx="1400539" cy="14005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3"/>
              </a:solidFill>
            </a:endParaRPr>
          </a:p>
        </p:txBody>
      </p:sp>
      <p:sp>
        <p:nvSpPr>
          <p:cNvPr id="34" name="図プレースホルダー 7"/>
          <p:cNvSpPr>
            <a:spLocks noGrp="1"/>
          </p:cNvSpPr>
          <p:nvPr>
            <p:ph type="pic" sz="quarter" idx="46" hasCustomPrompt="1"/>
          </p:nvPr>
        </p:nvSpPr>
        <p:spPr>
          <a:xfrm>
            <a:off x="12117357" y="2062670"/>
            <a:ext cx="664454" cy="664454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47" hasCustomPrompt="1"/>
          </p:nvPr>
        </p:nvSpPr>
        <p:spPr>
          <a:xfrm>
            <a:off x="13288682" y="1686211"/>
            <a:ext cx="4210864" cy="720080"/>
          </a:xfrm>
        </p:spPr>
        <p:txBody>
          <a:bodyPr anchor="t">
            <a:noAutofit/>
          </a:bodyPr>
          <a:lstStyle>
            <a:lvl1pPr algn="l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48" hasCustomPrompt="1"/>
          </p:nvPr>
        </p:nvSpPr>
        <p:spPr>
          <a:xfrm>
            <a:off x="13287829" y="2231736"/>
            <a:ext cx="4259915" cy="896089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円/楕円 36"/>
          <p:cNvSpPr/>
          <p:nvPr userDrawn="1"/>
        </p:nvSpPr>
        <p:spPr>
          <a:xfrm>
            <a:off x="11749315" y="3955228"/>
            <a:ext cx="1400539" cy="140053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図プレースホルダー 7"/>
          <p:cNvSpPr>
            <a:spLocks noGrp="1"/>
          </p:cNvSpPr>
          <p:nvPr>
            <p:ph type="pic" sz="quarter" idx="49" hasCustomPrompt="1"/>
          </p:nvPr>
        </p:nvSpPr>
        <p:spPr>
          <a:xfrm>
            <a:off x="12117357" y="4323270"/>
            <a:ext cx="664454" cy="664454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9" name="テキスト プレースホルダー 6"/>
          <p:cNvSpPr>
            <a:spLocks noGrp="1"/>
          </p:cNvSpPr>
          <p:nvPr>
            <p:ph type="body" sz="quarter" idx="50" hasCustomPrompt="1"/>
          </p:nvPr>
        </p:nvSpPr>
        <p:spPr>
          <a:xfrm>
            <a:off x="13288682" y="3946811"/>
            <a:ext cx="4210864" cy="720080"/>
          </a:xfrm>
        </p:spPr>
        <p:txBody>
          <a:bodyPr anchor="t">
            <a:noAutofit/>
          </a:bodyPr>
          <a:lstStyle>
            <a:lvl1pPr algn="l">
              <a:defRPr sz="28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0" name="テキスト プレースホルダー 6"/>
          <p:cNvSpPr>
            <a:spLocks noGrp="1"/>
          </p:cNvSpPr>
          <p:nvPr>
            <p:ph type="body" sz="quarter" idx="51" hasCustomPrompt="1"/>
          </p:nvPr>
        </p:nvSpPr>
        <p:spPr>
          <a:xfrm>
            <a:off x="13287829" y="4492336"/>
            <a:ext cx="4259915" cy="896089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2558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0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600"/>
                            </p:stCondLst>
                            <p:childTnLst>
                              <p:par>
                                <p:cTn id="5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00"/>
                            </p:stCondLst>
                            <p:childTnLst>
                              <p:par>
                                <p:cTn id="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700"/>
                            </p:stCondLst>
                            <p:childTnLst>
                              <p:par>
                                <p:cTn id="7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300"/>
                            </p:stCondLst>
                            <p:childTnLst>
                              <p:par>
                                <p:cTn id="8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800"/>
                            </p:stCondLst>
                            <p:childTnLst>
                              <p:par>
                                <p:cTn id="9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400"/>
                            </p:stCondLst>
                            <p:childTnLst>
                              <p:par>
                                <p:cTn id="107" presetID="2" presetClass="entr" presetSubtype="8" decel="100000" fill="hold" grpId="0" nodeType="after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5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9" grpId="0"/>
      <p:bldP spid="10" grpId="0" animBg="1"/>
      <p:bldP spid="1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/>
      <p:bldP spid="22" grpId="0" animBg="1"/>
      <p:bldP spid="23" grpId="0"/>
      <p:bldP spid="2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animBg="1"/>
      <p:bldP spid="30" grpId="0"/>
      <p:bldP spid="3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animBg="1"/>
      <p:bldP spid="34" grpId="0"/>
      <p:bldP spid="35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animBg="1"/>
      <p:bldP spid="38" grpId="0"/>
      <p:bldP spid="3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正方形/長方形 42"/>
          <p:cNvSpPr/>
          <p:nvPr userDrawn="1"/>
        </p:nvSpPr>
        <p:spPr>
          <a:xfrm>
            <a:off x="0" y="1"/>
            <a:ext cx="18286413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43"/>
          <p:cNvSpPr/>
          <p:nvPr userDrawn="1"/>
        </p:nvSpPr>
        <p:spPr>
          <a:xfrm rot="18900000">
            <a:off x="3883795" y="2082068"/>
            <a:ext cx="11703601" cy="13856870"/>
          </a:xfrm>
          <a:custGeom>
            <a:avLst/>
            <a:gdLst/>
            <a:ahLst/>
            <a:cxnLst/>
            <a:rect l="l" t="t" r="r" b="b"/>
            <a:pathLst>
              <a:path w="11703601" h="13856870">
                <a:moveTo>
                  <a:pt x="11703601" y="2930668"/>
                </a:moveTo>
                <a:lnTo>
                  <a:pt x="11703601" y="13128263"/>
                </a:lnTo>
                <a:lnTo>
                  <a:pt x="10974994" y="13856870"/>
                </a:lnTo>
                <a:lnTo>
                  <a:pt x="0" y="2881876"/>
                </a:lnTo>
                <a:lnTo>
                  <a:pt x="1" y="0"/>
                </a:lnTo>
                <a:lnTo>
                  <a:pt x="7317135" y="7317134"/>
                </a:lnTo>
                <a:close/>
              </a:path>
            </a:pathLst>
          </a:custGeom>
          <a:solidFill>
            <a:schemeClr val="accent3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26" name="図プレースホルダー 19"/>
          <p:cNvSpPr>
            <a:spLocks noGrp="1"/>
          </p:cNvSpPr>
          <p:nvPr>
            <p:ph type="pic" sz="quarter" idx="12" hasCustomPrompt="1"/>
          </p:nvPr>
        </p:nvSpPr>
        <p:spPr>
          <a:xfrm>
            <a:off x="677771" y="2393778"/>
            <a:ext cx="10397852" cy="5846066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grpSp>
        <p:nvGrpSpPr>
          <p:cNvPr id="38" name="グループ化 37"/>
          <p:cNvGrpSpPr/>
          <p:nvPr userDrawn="1"/>
        </p:nvGrpSpPr>
        <p:grpSpPr>
          <a:xfrm>
            <a:off x="677772" y="1800272"/>
            <a:ext cx="10397851" cy="593505"/>
            <a:chOff x="4888773" y="2065794"/>
            <a:chExt cx="8534400" cy="487140"/>
          </a:xfrm>
        </p:grpSpPr>
        <p:sp>
          <p:nvSpPr>
            <p:cNvPr id="27" name="角丸四角形 7"/>
            <p:cNvSpPr/>
            <p:nvPr userDrawn="1"/>
          </p:nvSpPr>
          <p:spPr>
            <a:xfrm>
              <a:off x="4888773" y="2065794"/>
              <a:ext cx="8534400" cy="487140"/>
            </a:xfrm>
            <a:custGeom>
              <a:avLst/>
              <a:gdLst/>
              <a:ahLst/>
              <a:cxnLst/>
              <a:rect l="l" t="t" r="r" b="b"/>
              <a:pathLst>
                <a:path w="8534400" h="487140">
                  <a:moveTo>
                    <a:pt x="148176" y="0"/>
                  </a:moveTo>
                  <a:lnTo>
                    <a:pt x="8386224" y="0"/>
                  </a:lnTo>
                  <a:cubicBezTo>
                    <a:pt x="8468059" y="0"/>
                    <a:pt x="8534400" y="66341"/>
                    <a:pt x="8534400" y="148176"/>
                  </a:cubicBezTo>
                  <a:lnTo>
                    <a:pt x="8534400" y="487140"/>
                  </a:lnTo>
                  <a:lnTo>
                    <a:pt x="0" y="487140"/>
                  </a:lnTo>
                  <a:lnTo>
                    <a:pt x="0" y="148176"/>
                  </a:lnTo>
                  <a:cubicBezTo>
                    <a:pt x="0" y="66341"/>
                    <a:pt x="66341" y="0"/>
                    <a:pt x="14817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正方形/長方形 27"/>
            <p:cNvSpPr/>
            <p:nvPr userDrawn="1"/>
          </p:nvSpPr>
          <p:spPr>
            <a:xfrm>
              <a:off x="4888773" y="2489434"/>
              <a:ext cx="8534400" cy="635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9" name="グループ化 28"/>
            <p:cNvGrpSpPr/>
            <p:nvPr userDrawn="1"/>
          </p:nvGrpSpPr>
          <p:grpSpPr>
            <a:xfrm>
              <a:off x="5071109" y="2204589"/>
              <a:ext cx="542925" cy="142875"/>
              <a:chOff x="2524125" y="1614487"/>
              <a:chExt cx="542925" cy="142875"/>
            </a:xfrm>
          </p:grpSpPr>
          <p:sp>
            <p:nvSpPr>
              <p:cNvPr id="30" name="円/楕円 29"/>
              <p:cNvSpPr/>
              <p:nvPr userDrawn="1"/>
            </p:nvSpPr>
            <p:spPr>
              <a:xfrm>
                <a:off x="2524125" y="1614487"/>
                <a:ext cx="142875" cy="14287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1" name="円/楕円 30"/>
              <p:cNvSpPr/>
              <p:nvPr userDrawn="1"/>
            </p:nvSpPr>
            <p:spPr>
              <a:xfrm>
                <a:off x="2724150" y="1614487"/>
                <a:ext cx="142875" cy="14287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2" name="円/楕円 31"/>
              <p:cNvSpPr/>
              <p:nvPr userDrawn="1"/>
            </p:nvSpPr>
            <p:spPr>
              <a:xfrm>
                <a:off x="2924175" y="1614487"/>
                <a:ext cx="142875" cy="1428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33" name="グループ化 32"/>
            <p:cNvGrpSpPr/>
            <p:nvPr userDrawn="1"/>
          </p:nvGrpSpPr>
          <p:grpSpPr>
            <a:xfrm>
              <a:off x="13043533" y="2180776"/>
              <a:ext cx="200026" cy="190500"/>
              <a:chOff x="7781924" y="1704975"/>
              <a:chExt cx="200026" cy="190500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34" name="正方形/長方形 33"/>
              <p:cNvSpPr/>
              <p:nvPr userDrawn="1"/>
            </p:nvSpPr>
            <p:spPr>
              <a:xfrm>
                <a:off x="7781925" y="1704975"/>
                <a:ext cx="200025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5" name="正方形/長方形 34"/>
              <p:cNvSpPr/>
              <p:nvPr userDrawn="1"/>
            </p:nvSpPr>
            <p:spPr>
              <a:xfrm>
                <a:off x="7781925" y="1776413"/>
                <a:ext cx="200025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6" name="正方形/長方形 35"/>
              <p:cNvSpPr/>
              <p:nvPr userDrawn="1"/>
            </p:nvSpPr>
            <p:spPr>
              <a:xfrm>
                <a:off x="7781924" y="1847850"/>
                <a:ext cx="200025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40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11375454" y="829993"/>
            <a:ext cx="6192688" cy="4215032"/>
          </a:xfrm>
          <a:prstGeom prst="rect">
            <a:avLst/>
          </a:prstGeom>
        </p:spPr>
        <p:txBody>
          <a:bodyPr vert="horz" lIns="163275" tIns="81638" rIns="163275" bIns="81638" rtlCol="0" anchor="b">
            <a:normAutofit/>
          </a:bodyPr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kumimoji="1" lang="en-US" altLang="ja-JP" dirty="0"/>
              <a:t>Title goes here</a:t>
            </a:r>
            <a:endParaRPr kumimoji="1" lang="ja-JP" altLang="en-US" dirty="0"/>
          </a:p>
        </p:txBody>
      </p:sp>
      <p:sp>
        <p:nvSpPr>
          <p:cNvPr id="41" name="正方形/長方形 40"/>
          <p:cNvSpPr/>
          <p:nvPr userDrawn="1"/>
        </p:nvSpPr>
        <p:spPr>
          <a:xfrm>
            <a:off x="11447462" y="5376509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11395429" y="5497339"/>
            <a:ext cx="6196784" cy="3462585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bg1">
                    <a:lumMod val="8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576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50"/>
                            </p:stCondLst>
                            <p:childTnLst>
                              <p:par>
                                <p:cTn id="33" presetID="2" presetClass="entr" presetSubtype="2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26" grpId="0" animBg="1"/>
      <p:bldP spid="26" grpId="1" animBg="1"/>
      <p:bldP spid="40" grpId="0"/>
      <p:bldP spid="41" grpId="0" animBg="1"/>
      <p:bldP spid="4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18286413" cy="44849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5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682170" y="986976"/>
            <a:ext cx="17199429" cy="3381824"/>
          </a:xfrm>
          <a:prstGeom prst="rect">
            <a:avLst/>
          </a:prstGeom>
        </p:spPr>
        <p:txBody>
          <a:bodyPr vert="horz" lIns="163275" tIns="81638" rIns="163275" bIns="81638" rtlCol="0" anchor="b">
            <a:noAutofit/>
          </a:bodyPr>
          <a:lstStyle>
            <a:lvl1pPr>
              <a:defRPr sz="18000"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Title goes here</a:t>
            </a:r>
            <a:endParaRPr kumimoji="1" lang="ja-JP" altLang="en-US" dirty="0"/>
          </a:p>
        </p:txBody>
      </p:sp>
      <p:sp>
        <p:nvSpPr>
          <p:cNvPr id="8" name="テキスト プレースホルダー 8"/>
          <p:cNvSpPr>
            <a:spLocks noGrp="1"/>
          </p:cNvSpPr>
          <p:nvPr>
            <p:ph type="body" sz="quarter" idx="12" hasCustomPrompt="1"/>
          </p:nvPr>
        </p:nvSpPr>
        <p:spPr>
          <a:xfrm>
            <a:off x="682172" y="4571998"/>
            <a:ext cx="8069942" cy="4542971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7200" baseline="0">
                <a:solidFill>
                  <a:schemeClr val="accent2"/>
                </a:solidFill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sp>
        <p:nvSpPr>
          <p:cNvPr id="10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8768342" y="4760682"/>
            <a:ext cx="9113257" cy="4339775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" name="テキスト プレースホルダー 25"/>
          <p:cNvSpPr>
            <a:spLocks noGrp="1"/>
          </p:cNvSpPr>
          <p:nvPr>
            <p:ph type="body" sz="quarter" idx="17" hasCustomPrompt="1"/>
          </p:nvPr>
        </p:nvSpPr>
        <p:spPr>
          <a:xfrm flipH="1">
            <a:off x="-9496426" y="0"/>
            <a:ext cx="5353051" cy="10287000"/>
          </a:xfrm>
          <a:prstGeom prst="parallelogram">
            <a:avLst>
              <a:gd name="adj" fmla="val 67559"/>
            </a:avLst>
          </a:prstGeom>
          <a:solidFill>
            <a:schemeClr val="accent2">
              <a:alpha val="30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25"/>
          <p:cNvSpPr>
            <a:spLocks noGrp="1"/>
          </p:cNvSpPr>
          <p:nvPr>
            <p:ph type="body" sz="quarter" idx="18" hasCustomPrompt="1"/>
          </p:nvPr>
        </p:nvSpPr>
        <p:spPr>
          <a:xfrm flipH="1">
            <a:off x="-6619883" y="0"/>
            <a:ext cx="4648207" cy="10287000"/>
          </a:xfrm>
          <a:prstGeom prst="parallelogram">
            <a:avLst>
              <a:gd name="adj" fmla="val 77247"/>
            </a:avLst>
          </a:prstGeom>
          <a:solidFill>
            <a:schemeClr val="accent2">
              <a:alpha val="30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388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" grpId="0"/>
      <p:bldP spid="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>
        <p:tmplLst>
          <p:tmpl>
            <p:tnLst>
              <p:par>
                <p:cTn presetID="2" presetClass="entr" presetSubtype="2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animBg="1">
        <p:tmplLst>
          <p:tmpl>
            <p:tnLst>
              <p:par>
                <p:cTn presetID="2" presetClass="entr" presetSubtype="2" accel="10000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/>
          <p:cNvSpPr/>
          <p:nvPr userDrawn="1"/>
        </p:nvSpPr>
        <p:spPr>
          <a:xfrm>
            <a:off x="-1" y="6132288"/>
            <a:ext cx="18286413" cy="45719"/>
          </a:xfrm>
          <a:prstGeom prst="rect">
            <a:avLst/>
          </a:prstGeom>
          <a:solidFill>
            <a:schemeClr val="accent5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3" name="円/楕円 22"/>
          <p:cNvSpPr/>
          <p:nvPr userDrawn="1"/>
        </p:nvSpPr>
        <p:spPr>
          <a:xfrm>
            <a:off x="1754352" y="6966857"/>
            <a:ext cx="1756228" cy="175622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7" name="円/楕円 26"/>
          <p:cNvSpPr/>
          <p:nvPr userDrawn="1"/>
        </p:nvSpPr>
        <p:spPr>
          <a:xfrm>
            <a:off x="1397829" y="1600838"/>
            <a:ext cx="6904800" cy="69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円/楕円 1"/>
          <p:cNvSpPr/>
          <p:nvPr userDrawn="1"/>
        </p:nvSpPr>
        <p:spPr>
          <a:xfrm>
            <a:off x="1646019" y="1818285"/>
            <a:ext cx="6904800" cy="69048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円/楕円 24"/>
          <p:cNvSpPr/>
          <p:nvPr userDrawn="1"/>
        </p:nvSpPr>
        <p:spPr>
          <a:xfrm>
            <a:off x="7716616" y="1934006"/>
            <a:ext cx="1404254" cy="140425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4" name="円/楕円 23"/>
          <p:cNvSpPr/>
          <p:nvPr userDrawn="1"/>
        </p:nvSpPr>
        <p:spPr>
          <a:xfrm>
            <a:off x="890750" y="8404305"/>
            <a:ext cx="863602" cy="86360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6" name="図プレースホルダー 5"/>
          <p:cNvSpPr>
            <a:spLocks noGrp="1"/>
          </p:cNvSpPr>
          <p:nvPr>
            <p:ph type="pic" sz="quarter" idx="14" hasCustomPrompt="1"/>
          </p:nvPr>
        </p:nvSpPr>
        <p:spPr>
          <a:xfrm>
            <a:off x="1514934" y="1688420"/>
            <a:ext cx="6903809" cy="6903809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accent5"/>
            </a:solidFill>
          </a:ln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8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9142413" y="2481938"/>
            <a:ext cx="8739186" cy="1524008"/>
          </a:xfrm>
          <a:prstGeom prst="rect">
            <a:avLst/>
          </a:prstGeom>
        </p:spPr>
        <p:txBody>
          <a:bodyPr vert="horz" lIns="163275" tIns="81638" rIns="163275" bIns="81638" rtlCol="0" anchor="b">
            <a:noAutofit/>
          </a:bodyPr>
          <a:lstStyle>
            <a:lvl1pPr>
              <a:defRPr sz="8000"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Title goes here</a:t>
            </a:r>
            <a:endParaRPr kumimoji="1" lang="ja-JP" altLang="en-US" dirty="0"/>
          </a:p>
        </p:txBody>
      </p:sp>
      <p:sp>
        <p:nvSpPr>
          <p:cNvPr id="9" name="円/楕円 8"/>
          <p:cNvSpPr/>
          <p:nvPr userDrawn="1"/>
        </p:nvSpPr>
        <p:spPr>
          <a:xfrm>
            <a:off x="9142413" y="4206404"/>
            <a:ext cx="1183534" cy="11835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図プレースホルダー 12"/>
          <p:cNvSpPr>
            <a:spLocks noGrp="1"/>
          </p:cNvSpPr>
          <p:nvPr>
            <p:ph type="pic" sz="quarter" idx="20" hasCustomPrompt="1"/>
          </p:nvPr>
        </p:nvSpPr>
        <p:spPr>
          <a:xfrm>
            <a:off x="9458009" y="4522001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10464800" y="4206405"/>
            <a:ext cx="7416799" cy="1183533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3" name="図プレースホルダー 12"/>
          <p:cNvSpPr>
            <a:spLocks noGrp="1"/>
          </p:cNvSpPr>
          <p:nvPr>
            <p:ph type="pic" sz="quarter" idx="25" hasCustomPrompt="1"/>
          </p:nvPr>
        </p:nvSpPr>
        <p:spPr>
          <a:xfrm>
            <a:off x="9458009" y="6408859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10022115" y="6398063"/>
            <a:ext cx="3505200" cy="590567"/>
          </a:xfrm>
        </p:spPr>
        <p:txBody>
          <a:bodyPr anchor="ctr">
            <a:noAutofit/>
          </a:bodyPr>
          <a:lstStyle>
            <a:lvl1pPr algn="l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図プレースホルダー 12"/>
          <p:cNvSpPr>
            <a:spLocks noGrp="1"/>
          </p:cNvSpPr>
          <p:nvPr>
            <p:ph type="pic" sz="quarter" idx="27" hasCustomPrompt="1"/>
          </p:nvPr>
        </p:nvSpPr>
        <p:spPr>
          <a:xfrm>
            <a:off x="13776009" y="6408859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8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4340115" y="6398063"/>
            <a:ext cx="3505200" cy="590567"/>
          </a:xfrm>
        </p:spPr>
        <p:txBody>
          <a:bodyPr anchor="ctr">
            <a:noAutofit/>
          </a:bodyPr>
          <a:lstStyle>
            <a:lvl1pPr algn="l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図プレースホルダー 12"/>
          <p:cNvSpPr>
            <a:spLocks noGrp="1"/>
          </p:cNvSpPr>
          <p:nvPr>
            <p:ph type="pic" sz="quarter" idx="29" hasCustomPrompt="1"/>
          </p:nvPr>
        </p:nvSpPr>
        <p:spPr>
          <a:xfrm>
            <a:off x="9458009" y="7272459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0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10022115" y="7261663"/>
            <a:ext cx="3505200" cy="590567"/>
          </a:xfrm>
        </p:spPr>
        <p:txBody>
          <a:bodyPr anchor="ctr">
            <a:noAutofit/>
          </a:bodyPr>
          <a:lstStyle>
            <a:lvl1pPr algn="l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図プレースホルダー 12"/>
          <p:cNvSpPr>
            <a:spLocks noGrp="1"/>
          </p:cNvSpPr>
          <p:nvPr>
            <p:ph type="pic" sz="quarter" idx="31" hasCustomPrompt="1"/>
          </p:nvPr>
        </p:nvSpPr>
        <p:spPr>
          <a:xfrm>
            <a:off x="13776009" y="7272459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14340115" y="7261663"/>
            <a:ext cx="3505200" cy="590567"/>
          </a:xfrm>
        </p:spPr>
        <p:txBody>
          <a:bodyPr anchor="ctr">
            <a:noAutofit/>
          </a:bodyPr>
          <a:lstStyle>
            <a:lvl1pPr algn="l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円/楕円 25"/>
          <p:cNvSpPr/>
          <p:nvPr userDrawn="1"/>
        </p:nvSpPr>
        <p:spPr>
          <a:xfrm>
            <a:off x="9052460" y="1738038"/>
            <a:ext cx="504373" cy="50437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41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1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5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1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5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3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5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3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5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200"/>
                            </p:stCondLst>
                            <p:childTnLst>
                              <p:par>
                                <p:cTn id="144" presetID="34" presetClass="emph" presetSubtype="0" fill="hold" grpId="1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3" grpId="0" animBg="1"/>
      <p:bldP spid="23" grpId="1" animBg="1"/>
      <p:bldP spid="27" grpId="0" animBg="1"/>
      <p:bldP spid="27" grpId="1" animBg="1"/>
      <p:bldP spid="2" grpId="0" animBg="1"/>
      <p:bldP spid="2" grpId="1" animBg="1"/>
      <p:bldP spid="25" grpId="0" animBg="1"/>
      <p:bldP spid="25" grpId="1" animBg="1"/>
      <p:bldP spid="24" grpId="0" animBg="1"/>
      <p:bldP spid="24" grpId="1" animBg="1"/>
      <p:bldP spid="6" grpId="0" animBg="1"/>
      <p:bldP spid="6" grpId="1" animBg="1"/>
      <p:bldP spid="8" grpId="0"/>
      <p:bldP spid="8" grpId="1"/>
      <p:bldP spid="9" grpId="0" animBg="1"/>
      <p:bldP spid="9" grpId="1" animBg="1"/>
      <p:bldP spid="10" grpId="0"/>
      <p:bldP spid="10" grpId="1"/>
      <p:bldP spid="11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/>
      <p:bldP spid="13" grpId="1"/>
      <p:bldP spid="14" grpId="0" build="p">
        <p:tmplLst>
          <p:tmpl lvl="1">
            <p:tnLst>
              <p:par>
                <p:cTn presetID="2" presetClass="entr" presetSubtype="6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/>
      <p:bldP spid="17" grpId="1"/>
      <p:bldP spid="18" grpId="0" build="p">
        <p:tmplLst>
          <p:tmpl lvl="1">
            <p:tnLst>
              <p:par>
                <p:cTn presetID="2" presetClass="entr" presetSubtype="6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/>
      <p:bldP spid="19" grpId="1"/>
      <p:bldP spid="20" grpId="0" build="p">
        <p:tmplLst>
          <p:tmpl lvl="1">
            <p:tnLst>
              <p:par>
                <p:cTn presetID="2" presetClass="entr" presetSubtype="6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/>
      <p:bldP spid="21" grpId="1"/>
      <p:bldP spid="22" grpId="0" build="p">
        <p:tmplLst>
          <p:tmpl lvl="1">
            <p:tnLst>
              <p:par>
                <p:cTn presetID="2" presetClass="entr" presetSubtype="6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animBg="1"/>
      <p:bldP spid="26" grpId="1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86.xml"/><Relationship Id="rId18" Type="http://schemas.openxmlformats.org/officeDocument/2006/relationships/slideLayout" Target="../slideLayouts/slideLayout91.xml"/><Relationship Id="rId26" Type="http://schemas.openxmlformats.org/officeDocument/2006/relationships/slideLayout" Target="../slideLayouts/slideLayout99.xml"/><Relationship Id="rId3" Type="http://schemas.openxmlformats.org/officeDocument/2006/relationships/slideLayout" Target="../slideLayouts/slideLayout76.xml"/><Relationship Id="rId21" Type="http://schemas.openxmlformats.org/officeDocument/2006/relationships/slideLayout" Target="../slideLayouts/slideLayout94.xml"/><Relationship Id="rId34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17" Type="http://schemas.openxmlformats.org/officeDocument/2006/relationships/slideLayout" Target="../slideLayouts/slideLayout90.xml"/><Relationship Id="rId25" Type="http://schemas.openxmlformats.org/officeDocument/2006/relationships/slideLayout" Target="../slideLayouts/slideLayout98.xml"/><Relationship Id="rId33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75.xml"/><Relationship Id="rId16" Type="http://schemas.openxmlformats.org/officeDocument/2006/relationships/slideLayout" Target="../slideLayouts/slideLayout89.xml"/><Relationship Id="rId20" Type="http://schemas.openxmlformats.org/officeDocument/2006/relationships/slideLayout" Target="../slideLayouts/slideLayout93.xml"/><Relationship Id="rId29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24" Type="http://schemas.openxmlformats.org/officeDocument/2006/relationships/slideLayout" Target="../slideLayouts/slideLayout97.xml"/><Relationship Id="rId32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78.xml"/><Relationship Id="rId15" Type="http://schemas.openxmlformats.org/officeDocument/2006/relationships/slideLayout" Target="../slideLayouts/slideLayout88.xml"/><Relationship Id="rId23" Type="http://schemas.openxmlformats.org/officeDocument/2006/relationships/slideLayout" Target="../slideLayouts/slideLayout96.xml"/><Relationship Id="rId28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83.xml"/><Relationship Id="rId19" Type="http://schemas.openxmlformats.org/officeDocument/2006/relationships/slideLayout" Target="../slideLayouts/slideLayout92.xml"/><Relationship Id="rId31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Relationship Id="rId14" Type="http://schemas.openxmlformats.org/officeDocument/2006/relationships/slideLayout" Target="../slideLayouts/slideLayout87.xml"/><Relationship Id="rId22" Type="http://schemas.openxmlformats.org/officeDocument/2006/relationships/slideLayout" Target="../slideLayouts/slideLayout95.xml"/><Relationship Id="rId27" Type="http://schemas.openxmlformats.org/officeDocument/2006/relationships/slideLayout" Target="../slideLayouts/slideLayout100.xml"/><Relationship Id="rId30" Type="http://schemas.openxmlformats.org/officeDocument/2006/relationships/slideLayout" Target="../slideLayouts/slideLayout103.xml"/><Relationship Id="rId35" Type="http://schemas.openxmlformats.org/officeDocument/2006/relationships/theme" Target="../theme/theme2.xml"/><Relationship Id="rId8" Type="http://schemas.openxmlformats.org/officeDocument/2006/relationships/slideLayout" Target="../slideLayouts/slideLayout81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20.xml"/><Relationship Id="rId18" Type="http://schemas.openxmlformats.org/officeDocument/2006/relationships/slideLayout" Target="../slideLayouts/slideLayout125.xml"/><Relationship Id="rId26" Type="http://schemas.openxmlformats.org/officeDocument/2006/relationships/slideLayout" Target="../slideLayouts/slideLayout133.xml"/><Relationship Id="rId3" Type="http://schemas.openxmlformats.org/officeDocument/2006/relationships/slideLayout" Target="../slideLayouts/slideLayout110.xml"/><Relationship Id="rId21" Type="http://schemas.openxmlformats.org/officeDocument/2006/relationships/slideLayout" Target="../slideLayouts/slideLayout128.xml"/><Relationship Id="rId7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9.xml"/><Relationship Id="rId17" Type="http://schemas.openxmlformats.org/officeDocument/2006/relationships/slideLayout" Target="../slideLayouts/slideLayout124.xml"/><Relationship Id="rId25" Type="http://schemas.openxmlformats.org/officeDocument/2006/relationships/slideLayout" Target="../slideLayouts/slideLayout132.xml"/><Relationship Id="rId33" Type="http://schemas.openxmlformats.org/officeDocument/2006/relationships/theme" Target="../theme/theme3.xml"/><Relationship Id="rId2" Type="http://schemas.openxmlformats.org/officeDocument/2006/relationships/slideLayout" Target="../slideLayouts/slideLayout109.xml"/><Relationship Id="rId16" Type="http://schemas.openxmlformats.org/officeDocument/2006/relationships/slideLayout" Target="../slideLayouts/slideLayout123.xml"/><Relationship Id="rId20" Type="http://schemas.openxmlformats.org/officeDocument/2006/relationships/slideLayout" Target="../slideLayouts/slideLayout127.xml"/><Relationship Id="rId29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18.xml"/><Relationship Id="rId24" Type="http://schemas.openxmlformats.org/officeDocument/2006/relationships/slideLayout" Target="../slideLayouts/slideLayout131.xml"/><Relationship Id="rId32" Type="http://schemas.openxmlformats.org/officeDocument/2006/relationships/slideLayout" Target="../slideLayouts/slideLayout139.xml"/><Relationship Id="rId5" Type="http://schemas.openxmlformats.org/officeDocument/2006/relationships/slideLayout" Target="../slideLayouts/slideLayout112.xml"/><Relationship Id="rId15" Type="http://schemas.openxmlformats.org/officeDocument/2006/relationships/slideLayout" Target="../slideLayouts/slideLayout122.xml"/><Relationship Id="rId23" Type="http://schemas.openxmlformats.org/officeDocument/2006/relationships/slideLayout" Target="../slideLayouts/slideLayout130.xml"/><Relationship Id="rId28" Type="http://schemas.openxmlformats.org/officeDocument/2006/relationships/slideLayout" Target="../slideLayouts/slideLayout135.xml"/><Relationship Id="rId10" Type="http://schemas.openxmlformats.org/officeDocument/2006/relationships/slideLayout" Target="../slideLayouts/slideLayout117.xml"/><Relationship Id="rId19" Type="http://schemas.openxmlformats.org/officeDocument/2006/relationships/slideLayout" Target="../slideLayouts/slideLayout126.xml"/><Relationship Id="rId31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11.xml"/><Relationship Id="rId9" Type="http://schemas.openxmlformats.org/officeDocument/2006/relationships/slideLayout" Target="../slideLayouts/slideLayout116.xml"/><Relationship Id="rId14" Type="http://schemas.openxmlformats.org/officeDocument/2006/relationships/slideLayout" Target="../slideLayouts/slideLayout121.xml"/><Relationship Id="rId22" Type="http://schemas.openxmlformats.org/officeDocument/2006/relationships/slideLayout" Target="../slideLayouts/slideLayout129.xml"/><Relationship Id="rId27" Type="http://schemas.openxmlformats.org/officeDocument/2006/relationships/slideLayout" Target="../slideLayouts/slideLayout134.xml"/><Relationship Id="rId30" Type="http://schemas.openxmlformats.org/officeDocument/2006/relationships/slideLayout" Target="../slideLayouts/slideLayout137.xml"/><Relationship Id="rId8" Type="http://schemas.openxmlformats.org/officeDocument/2006/relationships/slideLayout" Target="../slideLayouts/slideLayout1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7.xml"/><Relationship Id="rId13" Type="http://schemas.openxmlformats.org/officeDocument/2006/relationships/slideLayout" Target="../slideLayouts/slideLayout152.xml"/><Relationship Id="rId18" Type="http://schemas.openxmlformats.org/officeDocument/2006/relationships/slideLayout" Target="../slideLayouts/slideLayout157.xml"/><Relationship Id="rId3" Type="http://schemas.openxmlformats.org/officeDocument/2006/relationships/slideLayout" Target="../slideLayouts/slideLayout142.xml"/><Relationship Id="rId21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51.xml"/><Relationship Id="rId17" Type="http://schemas.openxmlformats.org/officeDocument/2006/relationships/slideLayout" Target="../slideLayouts/slideLayout156.xml"/><Relationship Id="rId2" Type="http://schemas.openxmlformats.org/officeDocument/2006/relationships/slideLayout" Target="../slideLayouts/slideLayout141.xml"/><Relationship Id="rId16" Type="http://schemas.openxmlformats.org/officeDocument/2006/relationships/slideLayout" Target="../slideLayouts/slideLayout155.xml"/><Relationship Id="rId20" Type="http://schemas.openxmlformats.org/officeDocument/2006/relationships/slideLayout" Target="../slideLayouts/slideLayout159.xml"/><Relationship Id="rId1" Type="http://schemas.openxmlformats.org/officeDocument/2006/relationships/slideLayout" Target="../slideLayouts/slideLayout140.xml"/><Relationship Id="rId6" Type="http://schemas.openxmlformats.org/officeDocument/2006/relationships/slideLayout" Target="../slideLayouts/slideLayout145.xml"/><Relationship Id="rId11" Type="http://schemas.openxmlformats.org/officeDocument/2006/relationships/slideLayout" Target="../slideLayouts/slideLayout150.xml"/><Relationship Id="rId24" Type="http://schemas.openxmlformats.org/officeDocument/2006/relationships/theme" Target="../theme/theme4.xml"/><Relationship Id="rId5" Type="http://schemas.openxmlformats.org/officeDocument/2006/relationships/slideLayout" Target="../slideLayouts/slideLayout144.xml"/><Relationship Id="rId15" Type="http://schemas.openxmlformats.org/officeDocument/2006/relationships/slideLayout" Target="../slideLayouts/slideLayout154.xml"/><Relationship Id="rId23" Type="http://schemas.openxmlformats.org/officeDocument/2006/relationships/slideLayout" Target="../slideLayouts/slideLayout162.xml"/><Relationship Id="rId10" Type="http://schemas.openxmlformats.org/officeDocument/2006/relationships/slideLayout" Target="../slideLayouts/slideLayout149.xml"/><Relationship Id="rId19" Type="http://schemas.openxmlformats.org/officeDocument/2006/relationships/slideLayout" Target="../slideLayouts/slideLayout158.xml"/><Relationship Id="rId4" Type="http://schemas.openxmlformats.org/officeDocument/2006/relationships/slideLayout" Target="../slideLayouts/slideLayout143.xml"/><Relationship Id="rId9" Type="http://schemas.openxmlformats.org/officeDocument/2006/relationships/slideLayout" Target="../slideLayouts/slideLayout148.xml"/><Relationship Id="rId14" Type="http://schemas.openxmlformats.org/officeDocument/2006/relationships/slideLayout" Target="../slideLayouts/slideLayout153.xml"/><Relationship Id="rId22" Type="http://schemas.openxmlformats.org/officeDocument/2006/relationships/slideLayout" Target="../slideLayouts/slideLayout1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1813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1813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095DA8-9F3D-4017-9EE1-AD4CCA916907}" type="datetimeFigureOut">
              <a:rPr lang="id-ID" smtClean="0"/>
              <a:pPr/>
              <a:t>26/03/2019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061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4313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5EA19-84B3-4286-9656-BF1E0912EF0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26299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  <p:sldLayoutId id="2147483925" r:id="rId12"/>
    <p:sldLayoutId id="2147483926" r:id="rId13"/>
    <p:sldLayoutId id="2147483927" r:id="rId14"/>
    <p:sldLayoutId id="2147483928" r:id="rId15"/>
    <p:sldLayoutId id="2147483659" r:id="rId16"/>
    <p:sldLayoutId id="2147483748" r:id="rId17"/>
    <p:sldLayoutId id="2147483675" r:id="rId18"/>
    <p:sldLayoutId id="2147483751" r:id="rId19"/>
    <p:sldLayoutId id="2147483676" r:id="rId20"/>
    <p:sldLayoutId id="2147483773" r:id="rId21"/>
    <p:sldLayoutId id="2147483752" r:id="rId22"/>
    <p:sldLayoutId id="2147483706" r:id="rId23"/>
    <p:sldLayoutId id="2147483660" r:id="rId24"/>
    <p:sldLayoutId id="2147483704" r:id="rId25"/>
    <p:sldLayoutId id="2147483671" r:id="rId26"/>
    <p:sldLayoutId id="2147483718" r:id="rId27"/>
    <p:sldLayoutId id="2147483680" r:id="rId28"/>
    <p:sldLayoutId id="2147483757" r:id="rId29"/>
    <p:sldLayoutId id="2147483691" r:id="rId30"/>
    <p:sldLayoutId id="2147483702" r:id="rId31"/>
    <p:sldLayoutId id="2147483750" r:id="rId32"/>
    <p:sldLayoutId id="2147483684" r:id="rId33"/>
    <p:sldLayoutId id="2147483898" r:id="rId34"/>
    <p:sldLayoutId id="2147483749" r:id="rId35"/>
    <p:sldLayoutId id="2147483686" r:id="rId36"/>
    <p:sldLayoutId id="2147483689" r:id="rId37"/>
    <p:sldLayoutId id="2147483690" r:id="rId38"/>
    <p:sldLayoutId id="2147483864" r:id="rId39"/>
    <p:sldLayoutId id="2147483682" r:id="rId40"/>
    <p:sldLayoutId id="2147483705" r:id="rId41"/>
    <p:sldLayoutId id="2147483710" r:id="rId42"/>
    <p:sldLayoutId id="2147483712" r:id="rId43"/>
    <p:sldLayoutId id="2147483713" r:id="rId44"/>
    <p:sldLayoutId id="2147483716" r:id="rId45"/>
    <p:sldLayoutId id="2147483715" r:id="rId46"/>
    <p:sldLayoutId id="2147483735" r:id="rId47"/>
    <p:sldLayoutId id="2147483719" r:id="rId48"/>
    <p:sldLayoutId id="2147483725" r:id="rId49"/>
    <p:sldLayoutId id="2147483726" r:id="rId50"/>
    <p:sldLayoutId id="2147483727" r:id="rId51"/>
    <p:sldLayoutId id="2147483728" r:id="rId52"/>
    <p:sldLayoutId id="2147483734" r:id="rId53"/>
    <p:sldLayoutId id="2147483753" r:id="rId54"/>
    <p:sldLayoutId id="2147483756" r:id="rId55"/>
    <p:sldLayoutId id="2147483758" r:id="rId56"/>
    <p:sldLayoutId id="2147483897" r:id="rId57"/>
    <p:sldLayoutId id="2147483912" r:id="rId58"/>
    <p:sldLayoutId id="2147483714" r:id="rId59"/>
    <p:sldLayoutId id="2147483840" r:id="rId60"/>
    <p:sldLayoutId id="2147483841" r:id="rId61"/>
    <p:sldLayoutId id="2147483859" r:id="rId62"/>
    <p:sldLayoutId id="2147483851" r:id="rId63"/>
    <p:sldLayoutId id="2147483899" r:id="rId64"/>
    <p:sldLayoutId id="2147483857" r:id="rId65"/>
    <p:sldLayoutId id="2147483861" r:id="rId66"/>
    <p:sldLayoutId id="2147483863" r:id="rId67"/>
    <p:sldLayoutId id="2147483892" r:id="rId68"/>
    <p:sldLayoutId id="2147483872" r:id="rId69"/>
    <p:sldLayoutId id="2147483873" r:id="rId70"/>
    <p:sldLayoutId id="2147483871" r:id="rId71"/>
    <p:sldLayoutId id="2147483875" r:id="rId72"/>
    <p:sldLayoutId id="2147483876" r:id="rId7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914322" y="246956"/>
            <a:ext cx="16507876" cy="1203151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/>
          <a:p>
            <a:r>
              <a:rPr kumimoji="1" lang="en-US" altLang="ja-JP" dirty="0"/>
              <a:t>Master Title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914321" y="2400301"/>
            <a:ext cx="16457772" cy="6788945"/>
          </a:xfrm>
          <a:prstGeom prst="rect">
            <a:avLst/>
          </a:prstGeom>
        </p:spPr>
        <p:txBody>
          <a:bodyPr vert="horz" lIns="163275" tIns="81638" rIns="163275" bIns="81638" rtlCol="0">
            <a:normAutofit/>
          </a:bodyPr>
          <a:lstStyle/>
          <a:p>
            <a:pPr lvl="0"/>
            <a:r>
              <a:rPr kumimoji="1" lang="en-US" altLang="ja-JP" dirty="0"/>
              <a:t>MASTER TEXT</a:t>
            </a:r>
            <a:endParaRPr kumimoji="1" lang="ja-JP" altLang="en-US" dirty="0"/>
          </a:p>
        </p:txBody>
      </p:sp>
      <p:sp>
        <p:nvSpPr>
          <p:cNvPr id="11" name="円/楕円 10"/>
          <p:cNvSpPr/>
          <p:nvPr userDrawn="1"/>
        </p:nvSpPr>
        <p:spPr>
          <a:xfrm>
            <a:off x="16531653" y="9150345"/>
            <a:ext cx="434349" cy="43434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円/楕円 14"/>
          <p:cNvSpPr/>
          <p:nvPr userDrawn="1"/>
        </p:nvSpPr>
        <p:spPr>
          <a:xfrm>
            <a:off x="17151170" y="9166572"/>
            <a:ext cx="1080120" cy="10801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円/楕円 19"/>
          <p:cNvSpPr/>
          <p:nvPr userDrawn="1"/>
        </p:nvSpPr>
        <p:spPr>
          <a:xfrm>
            <a:off x="16289464" y="9704242"/>
            <a:ext cx="720080" cy="582759"/>
          </a:xfrm>
          <a:custGeom>
            <a:avLst/>
            <a:gdLst/>
            <a:ahLst/>
            <a:cxnLst/>
            <a:rect l="l" t="t" r="r" b="b"/>
            <a:pathLst>
              <a:path w="720080" h="582759">
                <a:moveTo>
                  <a:pt x="360040" y="0"/>
                </a:moveTo>
                <a:cubicBezTo>
                  <a:pt x="558884" y="0"/>
                  <a:pt x="720080" y="161195"/>
                  <a:pt x="720080" y="360040"/>
                </a:cubicBezTo>
                <a:cubicBezTo>
                  <a:pt x="720080" y="444579"/>
                  <a:pt x="690944" y="522313"/>
                  <a:pt x="640920" y="582759"/>
                </a:cubicBezTo>
                <a:lnTo>
                  <a:pt x="79160" y="582759"/>
                </a:lnTo>
                <a:cubicBezTo>
                  <a:pt x="29136" y="522313"/>
                  <a:pt x="0" y="444579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66797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717" r:id="rId2"/>
    <p:sldLayoutId id="2147483670" r:id="rId3"/>
    <p:sldLayoutId id="2147483666" r:id="rId4"/>
    <p:sldLayoutId id="2147483667" r:id="rId5"/>
    <p:sldLayoutId id="2147483672" r:id="rId6"/>
    <p:sldLayoutId id="2147483674" r:id="rId7"/>
    <p:sldLayoutId id="2147483723" r:id="rId8"/>
    <p:sldLayoutId id="2147483678" r:id="rId9"/>
    <p:sldLayoutId id="2147483847" r:id="rId10"/>
    <p:sldLayoutId id="2147483679" r:id="rId11"/>
    <p:sldLayoutId id="2147483703" r:id="rId12"/>
    <p:sldLayoutId id="2147483924" r:id="rId13"/>
    <p:sldLayoutId id="2147483707" r:id="rId14"/>
    <p:sldLayoutId id="2147483711" r:id="rId15"/>
    <p:sldLayoutId id="2147483701" r:id="rId16"/>
    <p:sldLayoutId id="2147483708" r:id="rId17"/>
    <p:sldLayoutId id="2147483720" r:id="rId18"/>
    <p:sldLayoutId id="2147483722" r:id="rId19"/>
    <p:sldLayoutId id="2147483731" r:id="rId20"/>
    <p:sldLayoutId id="2147483732" r:id="rId21"/>
    <p:sldLayoutId id="2147483738" r:id="rId22"/>
    <p:sldLayoutId id="2147483739" r:id="rId23"/>
    <p:sldLayoutId id="2147483741" r:id="rId24"/>
    <p:sldLayoutId id="2147483746" r:id="rId25"/>
    <p:sldLayoutId id="2147483761" r:id="rId26"/>
    <p:sldLayoutId id="2147483765" r:id="rId27"/>
    <p:sldLayoutId id="2147483774" r:id="rId28"/>
    <p:sldLayoutId id="2147483754" r:id="rId29"/>
    <p:sldLayoutId id="2147483800" r:id="rId30"/>
    <p:sldLayoutId id="2147483848" r:id="rId31"/>
    <p:sldLayoutId id="2147483852" r:id="rId32"/>
    <p:sldLayoutId id="2147483853" r:id="rId33"/>
    <p:sldLayoutId id="2147483858" r:id="rId3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6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6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6" de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5" grpId="0" animBg="1"/>
      <p:bldP spid="15" grpId="1" animBg="1"/>
      <p:bldP spid="16" grpId="0" animBg="1"/>
      <p:bldP spid="16" grpId="1" animBg="1"/>
      <p:bldP spid="17" grpId="0"/>
    </p:bldLst>
  </p:timing>
  <p:hf hdr="0" ftr="0" dt="0"/>
  <p:txStyles>
    <p:titleStyle>
      <a:lvl1pPr algn="l" defTabSz="1632753" rtl="0" eaLnBrk="1" latinLnBrk="0" hangingPunct="1">
        <a:spcBef>
          <a:spcPct val="0"/>
        </a:spcBef>
        <a:buNone/>
        <a:defRPr kumimoji="1" sz="6000" kern="120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1632753" rtl="0" eaLnBrk="1" latinLnBrk="0" hangingPunct="1">
        <a:lnSpc>
          <a:spcPct val="120000"/>
        </a:lnSpc>
        <a:spcBef>
          <a:spcPts val="1200"/>
        </a:spcBef>
        <a:buFont typeface="Arial" panose="020B0604020202020204" pitchFamily="34" charset="0"/>
        <a:buNone/>
        <a:defRPr kumimoji="1" sz="2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326612" indent="-510235" algn="l" defTabSz="1632753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040941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2857317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73693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490070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306446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122822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6939199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6376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32753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49129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5505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81882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98258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714634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31011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934294" y="246956"/>
            <a:ext cx="16437799" cy="1203151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/>
          <a:p>
            <a:r>
              <a:rPr kumimoji="1" lang="en-US" altLang="ja-JP" dirty="0"/>
              <a:t>Master Title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914321" y="2400301"/>
            <a:ext cx="16457772" cy="6788945"/>
          </a:xfrm>
          <a:prstGeom prst="rect">
            <a:avLst/>
          </a:prstGeom>
        </p:spPr>
        <p:txBody>
          <a:bodyPr vert="horz" lIns="163275" tIns="81638" rIns="163275" bIns="81638" rtlCol="0">
            <a:normAutofit/>
          </a:bodyPr>
          <a:lstStyle/>
          <a:p>
            <a:pPr lvl="0"/>
            <a:r>
              <a:rPr kumimoji="1" lang="en-US" altLang="ja-JP" dirty="0"/>
              <a:t>MASTER TEXT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42059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770" r:id="rId2"/>
    <p:sldLayoutId id="2147483762" r:id="rId3"/>
    <p:sldLayoutId id="2147483662" r:id="rId4"/>
    <p:sldLayoutId id="2147483663" r:id="rId5"/>
    <p:sldLayoutId id="2147483673" r:id="rId6"/>
    <p:sldLayoutId id="2147483697" r:id="rId7"/>
    <p:sldLayoutId id="2147483698" r:id="rId8"/>
    <p:sldLayoutId id="2147483699" r:id="rId9"/>
    <p:sldLayoutId id="2147483709" r:id="rId10"/>
    <p:sldLayoutId id="2147483700" r:id="rId11"/>
    <p:sldLayoutId id="2147483733" r:id="rId12"/>
    <p:sldLayoutId id="2147483865" r:id="rId13"/>
    <p:sldLayoutId id="2147483740" r:id="rId14"/>
    <p:sldLayoutId id="2147483743" r:id="rId15"/>
    <p:sldLayoutId id="2147483745" r:id="rId16"/>
    <p:sldLayoutId id="2147483766" r:id="rId17"/>
    <p:sldLayoutId id="2147483768" r:id="rId18"/>
    <p:sldLayoutId id="2147483767" r:id="rId19"/>
    <p:sldLayoutId id="2147483769" r:id="rId20"/>
    <p:sldLayoutId id="2147483730" r:id="rId21"/>
    <p:sldLayoutId id="2147483759" r:id="rId22"/>
    <p:sldLayoutId id="2147483760" r:id="rId23"/>
    <p:sldLayoutId id="2147483755" r:id="rId24"/>
    <p:sldLayoutId id="2147483776" r:id="rId25"/>
    <p:sldLayoutId id="2147483842" r:id="rId26"/>
    <p:sldLayoutId id="2147483843" r:id="rId27"/>
    <p:sldLayoutId id="2147483866" r:id="rId28"/>
    <p:sldLayoutId id="2147483867" r:id="rId29"/>
    <p:sldLayoutId id="2147483929" r:id="rId30"/>
    <p:sldLayoutId id="2147483930" r:id="rId31"/>
    <p:sldLayoutId id="2147483933" r:id="rId32"/>
  </p:sldLayoutIdLst>
  <p:hf hdr="0" ftr="0" dt="0"/>
  <p:txStyles>
    <p:titleStyle>
      <a:lvl1pPr algn="l" defTabSz="1632753" rtl="0" eaLnBrk="1" latinLnBrk="0" hangingPunct="1">
        <a:spcBef>
          <a:spcPct val="0"/>
        </a:spcBef>
        <a:buNone/>
        <a:defRPr kumimoji="1" sz="6000" kern="120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1632753" rtl="0" eaLnBrk="1" latinLnBrk="0" hangingPunct="1">
        <a:lnSpc>
          <a:spcPct val="120000"/>
        </a:lnSpc>
        <a:spcBef>
          <a:spcPts val="1200"/>
        </a:spcBef>
        <a:buFont typeface="Arial" panose="020B0604020202020204" pitchFamily="34" charset="0"/>
        <a:buNone/>
        <a:defRPr kumimoji="1" sz="2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326612" indent="-510235" algn="l" defTabSz="1632753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040941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2857317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73693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490070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306446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122822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6939199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6376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32753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49129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5505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81882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98258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714634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31011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9049" y="-10716"/>
            <a:ext cx="18324510" cy="15621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75" tIns="81638" rIns="163275" bIns="81638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8762240" y="-10716"/>
            <a:ext cx="9524173" cy="95726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75" tIns="81638" rIns="163275" bIns="81638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914321" y="1056132"/>
            <a:ext cx="16457772" cy="1714500"/>
          </a:xfrm>
          <a:prstGeom prst="rect">
            <a:avLst/>
          </a:prstGeom>
        </p:spPr>
        <p:txBody>
          <a:bodyPr vert="horz" lIns="0" tIns="81638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914321" y="2903220"/>
            <a:ext cx="16457772" cy="6583680"/>
          </a:xfrm>
          <a:prstGeom prst="rect">
            <a:avLst/>
          </a:prstGeom>
        </p:spPr>
        <p:txBody>
          <a:bodyPr vert="horz" lIns="163275" tIns="81638" rIns="163275" bIns="81638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914321" y="9534526"/>
            <a:ext cx="4266830" cy="547688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21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095DA8-9F3D-4017-9EE1-AD4CCA916907}" type="datetimeFigureOut">
              <a:rPr lang="id-ID" smtClean="0"/>
              <a:pPr/>
              <a:t>26/03/2019</a:t>
            </a:fld>
            <a:endParaRPr lang="id-ID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5333537" y="9534526"/>
            <a:ext cx="6705018" cy="547688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21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5848224" y="9534526"/>
            <a:ext cx="1523868" cy="547688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21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E5EA19-84B3-4286-9656-BF1E0912EF06}" type="slidenum">
              <a:rPr lang="id-ID" smtClean="0"/>
              <a:pPr/>
              <a:t>‹#›</a:t>
            </a:fld>
            <a:endParaRPr lang="id-ID"/>
          </a:p>
        </p:txBody>
      </p:sp>
      <p:grpSp>
        <p:nvGrpSpPr>
          <p:cNvPr id="2" name="Group 1"/>
          <p:cNvGrpSpPr/>
          <p:nvPr/>
        </p:nvGrpSpPr>
        <p:grpSpPr>
          <a:xfrm>
            <a:off x="-38031" y="303612"/>
            <a:ext cx="18359503" cy="973836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0" r:id="rId1"/>
    <p:sldLayoutId id="2147484071" r:id="rId2"/>
    <p:sldLayoutId id="2147484072" r:id="rId3"/>
    <p:sldLayoutId id="2147484073" r:id="rId4"/>
    <p:sldLayoutId id="2147484074" r:id="rId5"/>
    <p:sldLayoutId id="2147484075" r:id="rId6"/>
    <p:sldLayoutId id="2147484076" r:id="rId7"/>
    <p:sldLayoutId id="2147484077" r:id="rId8"/>
    <p:sldLayoutId id="2147484078" r:id="rId9"/>
    <p:sldLayoutId id="2147484079" r:id="rId10"/>
    <p:sldLayoutId id="2147484080" r:id="rId11"/>
    <p:sldLayoutId id="2147484081" r:id="rId12"/>
    <p:sldLayoutId id="2147484084" r:id="rId13"/>
    <p:sldLayoutId id="2147484085" r:id="rId14"/>
    <p:sldLayoutId id="2147484091" r:id="rId15"/>
    <p:sldLayoutId id="2147484096" r:id="rId16"/>
    <p:sldLayoutId id="2147483917" r:id="rId17"/>
    <p:sldLayoutId id="2147483918" r:id="rId18"/>
    <p:sldLayoutId id="2147483919" r:id="rId19"/>
    <p:sldLayoutId id="2147483920" r:id="rId20"/>
    <p:sldLayoutId id="2147483921" r:id="rId21"/>
    <p:sldLayoutId id="2147483922" r:id="rId22"/>
    <p:sldLayoutId id="2147483923" r:id="rId23"/>
  </p:sldLayoutIdLst>
  <p:txStyles>
    <p:titleStyle>
      <a:lvl1pPr algn="l" rtl="0" eaLnBrk="1" latinLnBrk="0" hangingPunct="1">
        <a:spcBef>
          <a:spcPct val="0"/>
        </a:spcBef>
        <a:buNone/>
        <a:defRPr kumimoji="0" sz="89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489826" indent="-489826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4600" kern="1200">
          <a:solidFill>
            <a:schemeClr val="tx1"/>
          </a:solidFill>
          <a:latin typeface="+mn-lt"/>
          <a:ea typeface="+mn-ea"/>
          <a:cs typeface="+mn-cs"/>
        </a:defRPr>
      </a:lvl1pPr>
      <a:lvl2pPr marL="1142927" indent="-440843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1632753" indent="-440843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3700" kern="1200">
          <a:solidFill>
            <a:schemeClr val="tx1"/>
          </a:solidFill>
          <a:latin typeface="+mn-lt"/>
          <a:ea typeface="+mn-ea"/>
          <a:cs typeface="+mn-cs"/>
        </a:defRPr>
      </a:lvl3pPr>
      <a:lvl4pPr marL="2122578" indent="-375533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2612404" indent="-375533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3102230" indent="-375533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81" indent="-326551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29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918606" indent="-326551" algn="l" rtl="0" eaLnBrk="1" latinLnBrk="0" hangingPunct="1">
        <a:spcBef>
          <a:spcPct val="20000"/>
        </a:spcBef>
        <a:buClr>
          <a:schemeClr val="tx2"/>
        </a:buClr>
        <a:buChar char="•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4408432" indent="-326551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25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81637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63275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244912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326550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408188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489825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571463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653101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15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48" b="25048"/>
          <a:stretch>
            <a:fillRect/>
          </a:stretch>
        </p:blipFill>
        <p:spPr>
          <a:noFill/>
        </p:spPr>
      </p:pic>
      <p:sp>
        <p:nvSpPr>
          <p:cNvPr id="24" name="テキスト プレースホルダー 23"/>
          <p:cNvSpPr>
            <a:spLocks noGrp="1"/>
          </p:cNvSpPr>
          <p:nvPr>
            <p:ph type="body" sz="quarter" idx="11"/>
          </p:nvPr>
        </p:nvSpPr>
        <p:spPr>
          <a:xfrm flipH="1">
            <a:off x="1609270" y="0"/>
            <a:ext cx="7223420" cy="10287000"/>
          </a:xfrm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25" name="テキスト プレースホルダー 2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27" name="テキスト プレースホルダー 26"/>
          <p:cNvSpPr>
            <a:spLocks noGrp="1"/>
          </p:cNvSpPr>
          <p:nvPr>
            <p:ph type="body" sz="quarter" idx="15"/>
          </p:nvPr>
        </p:nvSpPr>
        <p:spPr>
          <a:xfrm flipH="1">
            <a:off x="-4691291" y="0"/>
            <a:ext cx="12537464" cy="10287000"/>
          </a:xfrm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28" name="テキスト プレースホルダー 2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29" name="テキスト プレースホルダー 2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0" name="テキスト プレースホルダー 2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23" name="タイトル 22"/>
          <p:cNvSpPr>
            <a:spLocks noGrp="1"/>
          </p:cNvSpPr>
          <p:nvPr>
            <p:ph type="title"/>
          </p:nvPr>
        </p:nvSpPr>
        <p:spPr>
          <a:xfrm>
            <a:off x="-2710205" y="5143500"/>
            <a:ext cx="10412717" cy="1150041"/>
          </a:xfrm>
        </p:spPr>
        <p:txBody>
          <a:bodyPr>
            <a:normAutofit fontScale="90000"/>
          </a:bodyPr>
          <a:lstStyle/>
          <a:p>
            <a:r>
              <a:rPr kumimoji="1" lang="en-US" altLang="ja-JP" b="1" dirty="0">
                <a:latin typeface="Route 159 Bold" pitchFamily="50" charset="0"/>
              </a:rPr>
              <a:t>PROGRAM PRIORITAS</a:t>
            </a:r>
            <a:endParaRPr kumimoji="1" lang="ja-JP" altLang="en-US" b="1" dirty="0">
              <a:latin typeface="Route 159 Bold" pitchFamily="50" charset="0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id-ID" sz="4000" dirty="0"/>
              <a:t>Tahun </a:t>
            </a:r>
            <a:r>
              <a:rPr lang="en-US" sz="4000" dirty="0"/>
              <a:t>2020</a:t>
            </a:r>
            <a:endParaRPr lang="id-ID" sz="4000" dirty="0"/>
          </a:p>
        </p:txBody>
      </p:sp>
      <p:sp>
        <p:nvSpPr>
          <p:cNvPr id="32" name="テキスト プレースホルダー 31"/>
          <p:cNvSpPr>
            <a:spLocks noGrp="1"/>
          </p:cNvSpPr>
          <p:nvPr>
            <p:ph type="body" sz="quarter" idx="43"/>
          </p:nvPr>
        </p:nvSpPr>
        <p:spPr>
          <a:xfrm rot="4250327">
            <a:off x="12169668" y="3265649"/>
            <a:ext cx="9772956" cy="4019551"/>
          </a:xfrm>
        </p:spPr>
        <p:txBody>
          <a:bodyPr/>
          <a:lstStyle/>
          <a:p>
            <a:pPr algn="ctr"/>
            <a:r>
              <a:rPr lang="en-US" altLang="ja-JP" sz="9800" dirty="0"/>
              <a:t>BADAN </a:t>
            </a:r>
            <a:r>
              <a:rPr lang="id-ID" altLang="ja-JP" sz="9800" dirty="0"/>
              <a:t> </a:t>
            </a:r>
            <a:r>
              <a:rPr lang="en-US" altLang="ja-JP" sz="9800" dirty="0"/>
              <a:t>KESBANGPOL</a:t>
            </a:r>
            <a:endParaRPr kumimoji="1" lang="ja-JP" altLang="en-US" sz="9800" dirty="0"/>
          </a:p>
        </p:txBody>
      </p:sp>
      <p:sp>
        <p:nvSpPr>
          <p:cNvPr id="33" name="テキスト プレースホルダー 32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9188" y="1834146"/>
            <a:ext cx="4527660" cy="5833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377137"/>
      </p:ext>
    </p:extLst>
  </p:cSld>
  <p:clrMapOvr>
    <a:masterClrMapping/>
  </p:clrMapOvr>
  <p:transition spd="slow" advTm="3418"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cenil.jpg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tretch>
            <a:fillRect/>
          </a:stretch>
        </p:blipFill>
        <p:spPr>
          <a:xfrm>
            <a:off x="923766" y="3835400"/>
            <a:ext cx="11650746" cy="6451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タイトル 12"/>
          <p:cNvSpPr>
            <a:spLocks noGrp="1"/>
          </p:cNvSpPr>
          <p:nvPr>
            <p:ph type="ctrTitle"/>
          </p:nvPr>
        </p:nvSpPr>
        <p:spPr>
          <a:xfrm>
            <a:off x="5318150" y="2010342"/>
            <a:ext cx="12313368" cy="1329758"/>
          </a:xfrm>
        </p:spPr>
        <p:txBody>
          <a:bodyPr/>
          <a:lstStyle/>
          <a:p>
            <a:pPr algn="ctr"/>
            <a:r>
              <a:rPr lang="id-ID" sz="13800" dirty="0">
                <a:latin typeface="Birch Std" panose="00000500000000000000" pitchFamily="50" charset="0"/>
              </a:rPr>
              <a:t>TERIMAKASIH</a:t>
            </a:r>
            <a:endParaRPr lang="en-US" sz="13800" dirty="0">
              <a:latin typeface="Birch Std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301878"/>
      </p:ext>
    </p:extLst>
  </p:cSld>
  <p:clrMapOvr>
    <a:masterClrMapping/>
  </p:clrMapOvr>
  <p:transition spd="slow" advTm="11385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493476" y="2954215"/>
            <a:ext cx="11676185" cy="500353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id-ID" sz="3200" dirty="0">
              <a:solidFill>
                <a:schemeClr val="tx1"/>
              </a:solidFill>
            </a:endParaRPr>
          </a:p>
          <a:p>
            <a:pPr algn="ctr"/>
            <a:endParaRPr lang="id-ID" sz="3200" dirty="0">
              <a:solidFill>
                <a:schemeClr val="tx1"/>
              </a:solidFill>
            </a:endParaRPr>
          </a:p>
          <a:p>
            <a:pPr algn="ctr"/>
            <a:r>
              <a:rPr lang="id-ID" sz="3200" dirty="0">
                <a:solidFill>
                  <a:schemeClr val="tx1"/>
                </a:solidFill>
              </a:rPr>
              <a:t>Visi pembangunan daerah jangka menengah Kabupaten Sukabumi tahun 2016 – 2021 adalah :</a:t>
            </a:r>
          </a:p>
          <a:p>
            <a:pPr algn="ctr"/>
            <a:r>
              <a:rPr lang="id-ID" sz="3200" b="1" dirty="0">
                <a:solidFill>
                  <a:schemeClr val="tx1"/>
                </a:solidFill>
              </a:rPr>
              <a:t>“Terwujudnya Kabupaten Sukabumi yang Religius dan Mandiri”</a:t>
            </a:r>
          </a:p>
          <a:p>
            <a:pPr algn="ctr"/>
            <a:endParaRPr lang="id-ID" sz="3200" b="1" dirty="0">
              <a:solidFill>
                <a:schemeClr val="tx1"/>
              </a:solidFill>
            </a:endParaRPr>
          </a:p>
          <a:p>
            <a:pPr algn="ctr"/>
            <a:r>
              <a:rPr lang="id-ID" sz="3200" dirty="0">
                <a:solidFill>
                  <a:schemeClr val="tx1"/>
                </a:solidFill>
              </a:rPr>
              <a:t> </a:t>
            </a:r>
          </a:p>
          <a:p>
            <a:pPr algn="ctr"/>
            <a:endParaRPr lang="id-ID" sz="3200" dirty="0">
              <a:solidFill>
                <a:schemeClr val="tx1"/>
              </a:solidFill>
            </a:endParaRPr>
          </a:p>
          <a:p>
            <a:pPr algn="ctr"/>
            <a:endParaRPr lang="id-ID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139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3</a:t>
            </a:fld>
            <a:endParaRPr lang="ja-JP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43C8BE-A092-41D8-8A33-769BCE36A5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5755" y="328246"/>
            <a:ext cx="15755814" cy="937846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2630" y="531628"/>
            <a:ext cx="14349567" cy="786809"/>
          </a:xfrm>
        </p:spPr>
        <p:txBody>
          <a:bodyPr>
            <a:normAutofit fontScale="90000"/>
          </a:bodyPr>
          <a:lstStyle/>
          <a:p>
            <a:pPr algn="ctr"/>
            <a:br>
              <a:rPr lang="id-ID" b="1" dirty="0">
                <a:solidFill>
                  <a:schemeClr val="tx1"/>
                </a:solidFill>
              </a:rPr>
            </a:br>
            <a:r>
              <a:rPr lang="id-ID" b="1" dirty="0">
                <a:solidFill>
                  <a:schemeClr val="tx1"/>
                </a:solidFill>
              </a:rPr>
              <a:t>Tugas Pokok dan Fungsi</a:t>
            </a:r>
            <a:endParaRPr lang="id-ID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594884" y="1543100"/>
            <a:ext cx="15013172" cy="7423100"/>
          </a:xfrm>
        </p:spPr>
        <p:txBody>
          <a:bodyPr>
            <a:noAutofit/>
          </a:bodyPr>
          <a:lstStyle/>
          <a:p>
            <a:pPr marL="342900" lvl="0" indent="-342900" algn="just">
              <a:spcAft>
                <a:spcPts val="0"/>
              </a:spcAft>
              <a:buSzPts val="1200"/>
              <a:buFont typeface="Bookman Old Style"/>
              <a:buAutoNum type="alphaLcPeriod"/>
              <a:tabLst>
                <a:tab pos="900430" algn="l"/>
              </a:tabLst>
            </a:pP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Penyusunan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rencana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program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kerja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di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bidang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kesatuan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bangsa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politik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;</a:t>
            </a:r>
            <a:endParaRPr lang="en-US" sz="2800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SzPts val="1200"/>
              <a:buFont typeface="Bookman Old Style"/>
              <a:buAutoNum type="alphaLcPeriod"/>
              <a:tabLst>
                <a:tab pos="900430" algn="l"/>
              </a:tabLst>
            </a:pP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Pembinaan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pengendalian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pelaksanaan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tugas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Ketatausahaan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Bina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Politik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dalam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Negeri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Kesatuan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Bangsa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Kewaspadaan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Dini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Daerah;</a:t>
            </a:r>
            <a:endParaRPr lang="en-US" sz="2800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SzPts val="1200"/>
              <a:buFont typeface="Bookman Old Style"/>
              <a:buAutoNum type="alphaLcPeriod"/>
              <a:tabLst>
                <a:tab pos="900430" algn="l"/>
              </a:tabLst>
            </a:pP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Pengkajian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bahan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perumusan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kebijakan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teknis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di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bidang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kesatuan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bangsa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politik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;</a:t>
            </a:r>
            <a:endParaRPr lang="en-US" sz="2800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SzPts val="1200"/>
              <a:buFont typeface="Bookman Old Style"/>
              <a:buAutoNum type="alphaLcPeriod"/>
              <a:tabLst>
                <a:tab pos="900430" algn="l"/>
              </a:tabLst>
            </a:pP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Pelaksanaan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pembinaan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di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bidang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kesatuan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bangsa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politik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fasilitasi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pendidikan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politik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masyarakat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penguatan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kelembagaan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politik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pembinaan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fasilitasi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penguatan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kesatuan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bangsa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pembinaan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fasilitasi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pembauran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ketahanan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bangsa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pembinaan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fasilitasi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wawasan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kebangsaan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koordinasi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di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bidang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kewaspadaaan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dini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daerah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koordinasi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kerjasama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di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bidang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tugasnya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monev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pelaporan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hasil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pelaksanaan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ookman Old Style"/>
                <a:ea typeface="Times New Roman"/>
              </a:rPr>
              <a:t>tugas</a:t>
            </a:r>
            <a:r>
              <a:rPr lang="en-US" sz="2800" dirty="0">
                <a:solidFill>
                  <a:srgbClr val="000000"/>
                </a:solidFill>
                <a:latin typeface="Bookman Old Style"/>
                <a:ea typeface="Times New Roman"/>
              </a:rPr>
              <a:t>.</a:t>
            </a:r>
            <a:endParaRPr lang="en-US" sz="2800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4</a:t>
            </a:fld>
            <a:endParaRPr lang="ja-JP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C1A44-0F6C-4316-B4AA-43E75FB6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21" y="1195754"/>
            <a:ext cx="14020879" cy="1574878"/>
          </a:xfrm>
        </p:spPr>
        <p:txBody>
          <a:bodyPr/>
          <a:lstStyle/>
          <a:p>
            <a:r>
              <a:rPr lang="en-US" dirty="0"/>
              <a:t>PROGRAM PRIORITAS 2020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7A46AB5-CF66-4856-98E2-54501EFE8A72}"/>
              </a:ext>
            </a:extLst>
          </p:cNvPr>
          <p:cNvGraphicFramePr>
            <a:graphicFrameLocks noGrp="1"/>
          </p:cNvGraphicFramePr>
          <p:nvPr/>
        </p:nvGraphicFramePr>
        <p:xfrm>
          <a:off x="3118338" y="2770632"/>
          <a:ext cx="11816862" cy="5190060"/>
        </p:xfrm>
        <a:graphic>
          <a:graphicData uri="http://schemas.openxmlformats.org/drawingml/2006/table">
            <a:tbl>
              <a:tblPr/>
              <a:tblGrid>
                <a:gridCol w="875972">
                  <a:extLst>
                    <a:ext uri="{9D8B030D-6E8A-4147-A177-3AD203B41FA5}">
                      <a16:colId xmlns:a16="http://schemas.microsoft.com/office/drawing/2014/main" val="4077885446"/>
                    </a:ext>
                  </a:extLst>
                </a:gridCol>
                <a:gridCol w="5019319">
                  <a:extLst>
                    <a:ext uri="{9D8B030D-6E8A-4147-A177-3AD203B41FA5}">
                      <a16:colId xmlns:a16="http://schemas.microsoft.com/office/drawing/2014/main" val="3149806785"/>
                    </a:ext>
                  </a:extLst>
                </a:gridCol>
                <a:gridCol w="4029470">
                  <a:extLst>
                    <a:ext uri="{9D8B030D-6E8A-4147-A177-3AD203B41FA5}">
                      <a16:colId xmlns:a16="http://schemas.microsoft.com/office/drawing/2014/main" val="2739402675"/>
                    </a:ext>
                  </a:extLst>
                </a:gridCol>
                <a:gridCol w="1892101">
                  <a:extLst>
                    <a:ext uri="{9D8B030D-6E8A-4147-A177-3AD203B41FA5}">
                      <a16:colId xmlns:a16="http://schemas.microsoft.com/office/drawing/2014/main" val="3771230101"/>
                    </a:ext>
                  </a:extLst>
                </a:gridCol>
              </a:tblGrid>
              <a:tr h="4689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No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PROGRAM PRIORITAS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INDIKATOR KINERJA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JUMLAH USULAN KEGIATAN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155072"/>
                  </a:ext>
                </a:extLst>
              </a:tr>
              <a:tr h="314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4418659"/>
                  </a:ext>
                </a:extLst>
              </a:tr>
              <a:tr h="16051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Meningkatnya peran pemerintah dan masyarakat dalam pemeliharaan ketertiban umum dan ketentraman masyarakat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n-N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Jumlah persentase penurunan Angka gangguan sosial, ideologi, politik, ekonomi, pertahanan dan keamanan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9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Kegiatan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2746463"/>
                  </a:ext>
                </a:extLst>
              </a:tr>
              <a:tr h="16051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n-N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Menguatnya kelembagaan sosial dan organisasi kemasyarakatan dalam pembangunan manusia yang berdaya saing tinggi dan religius.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Jumlah  pembinaan LSM, OKP/Ormas yang terdaftar dan aktif di Kabupaten Sukabumi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7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Kegiatan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0381409"/>
                  </a:ext>
                </a:extLst>
              </a:tr>
              <a:tr h="8183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Meningkatnya pembinaan dan pendidikan politik daerah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Jumlah  pemahaman pembinaan/pendidikan politik daerah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8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Kegiatan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02657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425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73EF1-69CE-4D5C-96F5-DA848F8EC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21" y="1056132"/>
            <a:ext cx="16457772" cy="678883"/>
          </a:xfrm>
        </p:spPr>
        <p:txBody>
          <a:bodyPr>
            <a:normAutofit fontScale="90000"/>
          </a:bodyPr>
          <a:lstStyle/>
          <a:p>
            <a:r>
              <a:rPr lang="en-US" dirty="0"/>
              <a:t>PROGRAM DAN KEGIATAN TAHUN 2020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EFD8219-F46F-4616-B51A-1DFA3CEDA751}"/>
              </a:ext>
            </a:extLst>
          </p:cNvPr>
          <p:cNvGraphicFramePr>
            <a:graphicFrameLocks noGrp="1"/>
          </p:cNvGraphicFramePr>
          <p:nvPr/>
        </p:nvGraphicFramePr>
        <p:xfrm>
          <a:off x="1131696" y="1735015"/>
          <a:ext cx="15397841" cy="8370282"/>
        </p:xfrm>
        <a:graphic>
          <a:graphicData uri="http://schemas.openxmlformats.org/drawingml/2006/table">
            <a:tbl>
              <a:tblPr/>
              <a:tblGrid>
                <a:gridCol w="381418">
                  <a:extLst>
                    <a:ext uri="{9D8B030D-6E8A-4147-A177-3AD203B41FA5}">
                      <a16:colId xmlns:a16="http://schemas.microsoft.com/office/drawing/2014/main" val="3211304305"/>
                    </a:ext>
                  </a:extLst>
                </a:gridCol>
                <a:gridCol w="2185525">
                  <a:extLst>
                    <a:ext uri="{9D8B030D-6E8A-4147-A177-3AD203B41FA5}">
                      <a16:colId xmlns:a16="http://schemas.microsoft.com/office/drawing/2014/main" val="1548755570"/>
                    </a:ext>
                  </a:extLst>
                </a:gridCol>
                <a:gridCol w="1754523">
                  <a:extLst>
                    <a:ext uri="{9D8B030D-6E8A-4147-A177-3AD203B41FA5}">
                      <a16:colId xmlns:a16="http://schemas.microsoft.com/office/drawing/2014/main" val="264974625"/>
                    </a:ext>
                  </a:extLst>
                </a:gridCol>
                <a:gridCol w="1182100">
                  <a:extLst>
                    <a:ext uri="{9D8B030D-6E8A-4147-A177-3AD203B41FA5}">
                      <a16:colId xmlns:a16="http://schemas.microsoft.com/office/drawing/2014/main" val="3614426488"/>
                    </a:ext>
                  </a:extLst>
                </a:gridCol>
                <a:gridCol w="398701">
                  <a:extLst>
                    <a:ext uri="{9D8B030D-6E8A-4147-A177-3AD203B41FA5}">
                      <a16:colId xmlns:a16="http://schemas.microsoft.com/office/drawing/2014/main" val="1902126553"/>
                    </a:ext>
                  </a:extLst>
                </a:gridCol>
                <a:gridCol w="9495574">
                  <a:extLst>
                    <a:ext uri="{9D8B030D-6E8A-4147-A177-3AD203B41FA5}">
                      <a16:colId xmlns:a16="http://schemas.microsoft.com/office/drawing/2014/main" val="2176043418"/>
                    </a:ext>
                  </a:extLst>
                </a:gridCol>
              </a:tblGrid>
              <a:tr h="6757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NO</a:t>
                      </a:r>
                    </a:p>
                  </a:txBody>
                  <a:tcPr marL="7211" marR="7211" marT="72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PROGRAM PRIORITAS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INDIKATOR KINERJA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JUMLAH USULAN KEGIATAN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NAMA KEGIATAN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827539"/>
                  </a:ext>
                </a:extLst>
              </a:tr>
              <a:tr h="2629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</a:t>
                      </a:r>
                    </a:p>
                  </a:txBody>
                  <a:tcPr marL="7211" marR="7211" marT="72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5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1220500"/>
                  </a:ext>
                </a:extLst>
              </a:tr>
              <a:tr h="292309"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</a:t>
                      </a:r>
                    </a:p>
                  </a:txBody>
                  <a:tcPr marL="7211" marR="7211" marT="72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sv-S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Meningkatnya peran pemerintah dan masyarakat dalam pemeliharaan ketertiban umum dan ketentraman masyarakat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nn-NO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Jumlah persentase penurunan Angka gangguan sosial, ideologi, politik, ekonomi, pertahanan dan keamanan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9 Kegiatan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Pengawasan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dan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Pengendalian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Situasi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Keamanan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dan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Ketertiban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Kabupaten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Sukabumi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11" marR="7211" marT="7211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1509036"/>
                  </a:ext>
                </a:extLst>
              </a:tr>
              <a:tr h="2629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Tim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Koordinasi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PAKEM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Kabupaten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Sukabumi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11" marR="7211" marT="7211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4893511"/>
                  </a:ext>
                </a:extLst>
              </a:tr>
              <a:tr h="2837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Forum Kewaspadaan Dini Masyarakat (FKDM) Kabupaten Sukabumi</a:t>
                      </a:r>
                    </a:p>
                  </a:txBody>
                  <a:tcPr marL="7211" marR="7211" marT="7211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003501"/>
                  </a:ext>
                </a:extLst>
              </a:tr>
              <a:tr h="2923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Sosialisasi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Ketahanan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Ekonomi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Sosial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Budaya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Agama dan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Aliran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Kepercayaan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/KESBAK</a:t>
                      </a:r>
                    </a:p>
                  </a:txBody>
                  <a:tcPr marL="7211" marR="7211" marT="7211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506170"/>
                  </a:ext>
                </a:extLst>
              </a:tr>
              <a:tr h="2837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5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Penguatan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Sinergitas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Pimpinan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Daerah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Kabupaten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Sukabumi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11" marR="7211" marT="7211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5390242"/>
                  </a:ext>
                </a:extLst>
              </a:tr>
              <a:tr h="2629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6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Penanganan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Konflik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Sosial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11" marR="7211" marT="7211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2470815"/>
                  </a:ext>
                </a:extLst>
              </a:tr>
              <a:tr h="2923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7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Pelaksanaan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Pemantauan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Kegiatan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Orang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Asing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NGO,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Mahasiswa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dan Lembaga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Asing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11" marR="7211" marT="7211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706243"/>
                  </a:ext>
                </a:extLst>
              </a:tr>
              <a:tr h="2629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8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Forum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Komunikasi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Kewaspadaan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Dini Daerah</a:t>
                      </a:r>
                    </a:p>
                  </a:txBody>
                  <a:tcPr marL="7211" marR="7211" marT="7211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4686149"/>
                  </a:ext>
                </a:extLst>
              </a:tr>
              <a:tr h="2923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9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Diseminasi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Penanggulangan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/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Pencegahan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Terorisme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Radikalisme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dan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Sparatisme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11" marR="7211" marT="7211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6349289"/>
                  </a:ext>
                </a:extLst>
              </a:tr>
              <a:tr h="262985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</a:t>
                      </a:r>
                    </a:p>
                  </a:txBody>
                  <a:tcPr marL="7211" marR="7211" marT="72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nn-N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Menguatnya kelembagaan sosial dan organisasi kemasyarakatan dalam pembangunan manusia yang berdaya saing tinggi dan religius.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Jumlah  pembinaan LSM, OKP/Ormas yang terdaftar dan aktif di Kabupaten Sukabumi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7 Kegiatan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Sosialisasi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/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Diseminasi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Penguatan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Idiologi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Bangsa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11" marR="7211" marT="7211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9647092"/>
                  </a:ext>
                </a:extLst>
              </a:tr>
              <a:tr h="5173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pemberdayaan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dan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pembentukan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Forum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Pembauran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Kebangsaan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(FPK)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dalam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mewujudkan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ketentraman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dan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ketertiban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serta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stabilitas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masyarakat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11" marR="7211" marT="7211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999165"/>
                  </a:ext>
                </a:extLst>
              </a:tr>
              <a:tr h="4530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Dukungan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Kegiatan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LSM, OKP/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Ormas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,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pelaksanaan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kegiatan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diseminasi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pendidikan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audensi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dan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kegiatan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hari-hari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Besar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Nasional</a:t>
                      </a:r>
                    </a:p>
                  </a:txBody>
                  <a:tcPr marL="7211" marR="7211" marT="7211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8883691"/>
                  </a:ext>
                </a:extLst>
              </a:tr>
              <a:tr h="2923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Pelatihan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Wawasan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Kebangsaan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bagi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Generasi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Muda Se-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Kabupaten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Sukabumi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11" marR="7211" marT="7211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950635"/>
                  </a:ext>
                </a:extLst>
              </a:tr>
              <a:tr h="2923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5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Peningkatan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Toleransi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dan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Kerukunan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dalam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Kehidupan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Beragama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Berbangsa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dan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Bernegara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11" marR="7211" marT="7211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3320556"/>
                  </a:ext>
                </a:extLst>
              </a:tr>
              <a:tr h="2923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6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Forum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Komunikasi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Pimpinan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Daerah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dengan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LSM, OKP/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Ormas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se-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Kabupaten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Sukabumi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11" marR="7211" marT="7211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4244105"/>
                  </a:ext>
                </a:extLst>
              </a:tr>
              <a:tr h="5173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7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Penunjang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Kegiatan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Penataran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Pelatihan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Bela Negara (TAR PPBN) Serta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pembinaan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Ketahanan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Kebangsaan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Bagi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Generasi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Muda dan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Pelajar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11" marR="7211" marT="7211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8771755"/>
                  </a:ext>
                </a:extLst>
              </a:tr>
              <a:tr h="283711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</a:t>
                      </a:r>
                    </a:p>
                  </a:txBody>
                  <a:tcPr marL="7211" marR="7211" marT="72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Meningkatnya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pembinaan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 dan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pendidikan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politik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daerah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Jumlah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 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pemahaman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pembinaan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/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pendidikan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politik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daerah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8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Kegiatan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Dukungan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Infrastruktur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Politik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Partai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Politik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/Pendidikan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Politik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11" marR="7211" marT="7211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8054227"/>
                  </a:ext>
                </a:extLst>
              </a:tr>
              <a:tr h="2923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Fasilitisasi Pelaksanaan Kegiatan Sosialisasi Pendidikan Bagi Calon Pemilih Pemula</a:t>
                      </a:r>
                    </a:p>
                  </a:txBody>
                  <a:tcPr marL="7211" marR="7211" marT="7211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0696425"/>
                  </a:ext>
                </a:extLst>
              </a:tr>
              <a:tr h="2837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E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Penguatan</a:t>
                      </a:r>
                      <a:r>
                        <a:rPr lang="es-E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s-E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Sistem</a:t>
                      </a:r>
                      <a:r>
                        <a:rPr lang="es-E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dan </a:t>
                      </a:r>
                      <a:r>
                        <a:rPr lang="es-E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Implementasi</a:t>
                      </a:r>
                      <a:r>
                        <a:rPr lang="es-E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s-E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Pemilu</a:t>
                      </a:r>
                      <a:r>
                        <a:rPr lang="es-E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</a:t>
                      </a:r>
                      <a:r>
                        <a:rPr lang="es-E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Pemilukada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11" marR="7211" marT="7211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5158110"/>
                  </a:ext>
                </a:extLst>
              </a:tr>
              <a:tr h="2837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Peningkatan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Etika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Budaya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dan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Politik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Bagi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Pemuda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dan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Pelajar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11" marR="7211" marT="7211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032959"/>
                  </a:ext>
                </a:extLst>
              </a:tr>
              <a:tr h="2837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5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Pembinaan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Pengelolaan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dan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Pertanggungjawaban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Bantuan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Keuangan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Parpol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11" marR="7211" marT="7211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4065206"/>
                  </a:ext>
                </a:extLst>
              </a:tr>
              <a:tr h="2837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6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Forum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Komunikasi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Pimpinan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Daerah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dengan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Kelembagaan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Politik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11" marR="7211" marT="7211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73016"/>
                  </a:ext>
                </a:extLst>
              </a:tr>
              <a:tr h="2837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7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Forum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Koordinasi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Pimpinan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Daerah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Kabupaten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Sukabumi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11" marR="7211" marT="7211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738511"/>
                  </a:ext>
                </a:extLst>
              </a:tr>
              <a:tr h="2837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8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Pelatihan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Pemberdayaan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Politik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Pemuda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Se-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Kabupaten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Sukabumi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11" marR="7211" marT="7211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3617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9605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321" y="1056132"/>
            <a:ext cx="16457772" cy="878994"/>
          </a:xfrm>
        </p:spPr>
        <p:txBody>
          <a:bodyPr>
            <a:normAutofit/>
          </a:bodyPr>
          <a:lstStyle/>
          <a:p>
            <a:r>
              <a:rPr lang="id-ID" sz="4000" b="1" dirty="0"/>
              <a:t>Sasaran Strategis </a:t>
            </a:r>
            <a:r>
              <a:rPr lang="en-US" sz="4000" b="1" dirty="0"/>
              <a:t>Badan </a:t>
            </a:r>
            <a:r>
              <a:rPr lang="en-US" sz="4000" b="1" dirty="0" err="1"/>
              <a:t>Kesbangpol</a:t>
            </a:r>
            <a:endParaRPr lang="id-ID" sz="4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7</a:t>
            </a:fld>
            <a:endParaRPr lang="ja-JP" alt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1D0A982-04D7-4D8E-BAEA-6FC8F06956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897479"/>
              </p:ext>
            </p:extLst>
          </p:nvPr>
        </p:nvGraphicFramePr>
        <p:xfrm>
          <a:off x="1663882" y="2183463"/>
          <a:ext cx="14958648" cy="7523169"/>
        </p:xfrm>
        <a:graphic>
          <a:graphicData uri="http://schemas.openxmlformats.org/drawingml/2006/table">
            <a:tbl>
              <a:tblPr/>
              <a:tblGrid>
                <a:gridCol w="401741">
                  <a:extLst>
                    <a:ext uri="{9D8B030D-6E8A-4147-A177-3AD203B41FA5}">
                      <a16:colId xmlns:a16="http://schemas.microsoft.com/office/drawing/2014/main" val="1042128766"/>
                    </a:ext>
                  </a:extLst>
                </a:gridCol>
                <a:gridCol w="2856825">
                  <a:extLst>
                    <a:ext uri="{9D8B030D-6E8A-4147-A177-3AD203B41FA5}">
                      <a16:colId xmlns:a16="http://schemas.microsoft.com/office/drawing/2014/main" val="1490394856"/>
                    </a:ext>
                  </a:extLst>
                </a:gridCol>
                <a:gridCol w="2777468">
                  <a:extLst>
                    <a:ext uri="{9D8B030D-6E8A-4147-A177-3AD203B41FA5}">
                      <a16:colId xmlns:a16="http://schemas.microsoft.com/office/drawing/2014/main" val="490670102"/>
                    </a:ext>
                  </a:extLst>
                </a:gridCol>
                <a:gridCol w="991954">
                  <a:extLst>
                    <a:ext uri="{9D8B030D-6E8A-4147-A177-3AD203B41FA5}">
                      <a16:colId xmlns:a16="http://schemas.microsoft.com/office/drawing/2014/main" val="3579140404"/>
                    </a:ext>
                  </a:extLst>
                </a:gridCol>
                <a:gridCol w="996912">
                  <a:extLst>
                    <a:ext uri="{9D8B030D-6E8A-4147-A177-3AD203B41FA5}">
                      <a16:colId xmlns:a16="http://schemas.microsoft.com/office/drawing/2014/main" val="2504029743"/>
                    </a:ext>
                  </a:extLst>
                </a:gridCol>
                <a:gridCol w="996912">
                  <a:extLst>
                    <a:ext uri="{9D8B030D-6E8A-4147-A177-3AD203B41FA5}">
                      <a16:colId xmlns:a16="http://schemas.microsoft.com/office/drawing/2014/main" val="2594653917"/>
                    </a:ext>
                  </a:extLst>
                </a:gridCol>
                <a:gridCol w="996912">
                  <a:extLst>
                    <a:ext uri="{9D8B030D-6E8A-4147-A177-3AD203B41FA5}">
                      <a16:colId xmlns:a16="http://schemas.microsoft.com/office/drawing/2014/main" val="73617013"/>
                    </a:ext>
                  </a:extLst>
                </a:gridCol>
                <a:gridCol w="996912">
                  <a:extLst>
                    <a:ext uri="{9D8B030D-6E8A-4147-A177-3AD203B41FA5}">
                      <a16:colId xmlns:a16="http://schemas.microsoft.com/office/drawing/2014/main" val="1178213704"/>
                    </a:ext>
                  </a:extLst>
                </a:gridCol>
                <a:gridCol w="996912">
                  <a:extLst>
                    <a:ext uri="{9D8B030D-6E8A-4147-A177-3AD203B41FA5}">
                      <a16:colId xmlns:a16="http://schemas.microsoft.com/office/drawing/2014/main" val="3982023494"/>
                    </a:ext>
                  </a:extLst>
                </a:gridCol>
                <a:gridCol w="996912">
                  <a:extLst>
                    <a:ext uri="{9D8B030D-6E8A-4147-A177-3AD203B41FA5}">
                      <a16:colId xmlns:a16="http://schemas.microsoft.com/office/drawing/2014/main" val="836791880"/>
                    </a:ext>
                  </a:extLst>
                </a:gridCol>
                <a:gridCol w="937396">
                  <a:extLst>
                    <a:ext uri="{9D8B030D-6E8A-4147-A177-3AD203B41FA5}">
                      <a16:colId xmlns:a16="http://schemas.microsoft.com/office/drawing/2014/main" val="673850582"/>
                    </a:ext>
                  </a:extLst>
                </a:gridCol>
                <a:gridCol w="1011792">
                  <a:extLst>
                    <a:ext uri="{9D8B030D-6E8A-4147-A177-3AD203B41FA5}">
                      <a16:colId xmlns:a16="http://schemas.microsoft.com/office/drawing/2014/main" val="3926546758"/>
                    </a:ext>
                  </a:extLst>
                </a:gridCol>
              </a:tblGrid>
              <a:tr h="36197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No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SASARAN STRATEGIS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INDIKATOR KINERJA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SATUAN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KONDISI WAL Thn 2016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TARGET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 KONDISI AKHIR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2070347"/>
                  </a:ext>
                </a:extLst>
              </a:tr>
              <a:tr h="9794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Thn 2016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Thn 2017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Thn 2018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Thn 2019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Thn 2020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Thn 2021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1035724"/>
                  </a:ext>
                </a:extLst>
              </a:tr>
              <a:tr h="3619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9687058"/>
                  </a:ext>
                </a:extLst>
              </a:tr>
              <a:tr h="18098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Meningkatnya peran pemerintah dan masyarakat dalam pemeliharaan ketertiban umum dan ketentraman masyarakat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n-NO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Jumlah persentase penurunan Angka gangguan sosial, ideologi, politik, ekonomi, pertahanan dan keamanan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         100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7096436"/>
                  </a:ext>
                </a:extLst>
              </a:tr>
              <a:tr h="18609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n-NO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Menguatnya kelembagaan sosial dan organisasi kemasyarakatan dalam pembangunan manusia yang berdaya saing tinggi dan religius.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Jumlah  pembinaan LSM, OKP/Ormas yang terdaftar dan aktif di Kabupaten Sukabumi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LSM,OKP/ Ormas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      1,450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5693204"/>
                  </a:ext>
                </a:extLst>
              </a:tr>
              <a:tr h="74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Meningkatnya pembinaan dan pendidikan politik daerah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Jumlah  pemahaman pembinaan/pendidikan politik daerah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orang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      2,400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383478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885C04-5944-4F0A-86F7-B7139B058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21" y="1056132"/>
            <a:ext cx="16457772" cy="1054022"/>
          </a:xfrm>
        </p:spPr>
        <p:txBody>
          <a:bodyPr>
            <a:normAutofit/>
          </a:bodyPr>
          <a:lstStyle/>
          <a:p>
            <a:r>
              <a:rPr lang="en-US" sz="4800" dirty="0"/>
              <a:t>CAPAIAN KINERJA TAHUN 2018 TERHADAP TARGET RENSTRA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39CE6A2-7FF4-49B1-B61A-F09131CD83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185268"/>
              </p:ext>
            </p:extLst>
          </p:nvPr>
        </p:nvGraphicFramePr>
        <p:xfrm>
          <a:off x="443890" y="2133600"/>
          <a:ext cx="9989649" cy="68697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6247">
                  <a:extLst>
                    <a:ext uri="{9D8B030D-6E8A-4147-A177-3AD203B41FA5}">
                      <a16:colId xmlns:a16="http://schemas.microsoft.com/office/drawing/2014/main" val="1646240873"/>
                    </a:ext>
                  </a:extLst>
                </a:gridCol>
                <a:gridCol w="1899251">
                  <a:extLst>
                    <a:ext uri="{9D8B030D-6E8A-4147-A177-3AD203B41FA5}">
                      <a16:colId xmlns:a16="http://schemas.microsoft.com/office/drawing/2014/main" val="2418804806"/>
                    </a:ext>
                  </a:extLst>
                </a:gridCol>
                <a:gridCol w="2605087">
                  <a:extLst>
                    <a:ext uri="{9D8B030D-6E8A-4147-A177-3AD203B41FA5}">
                      <a16:colId xmlns:a16="http://schemas.microsoft.com/office/drawing/2014/main" val="2479799814"/>
                    </a:ext>
                  </a:extLst>
                </a:gridCol>
                <a:gridCol w="1283969">
                  <a:extLst>
                    <a:ext uri="{9D8B030D-6E8A-4147-A177-3AD203B41FA5}">
                      <a16:colId xmlns:a16="http://schemas.microsoft.com/office/drawing/2014/main" val="1041852579"/>
                    </a:ext>
                  </a:extLst>
                </a:gridCol>
                <a:gridCol w="1026247">
                  <a:extLst>
                    <a:ext uri="{9D8B030D-6E8A-4147-A177-3AD203B41FA5}">
                      <a16:colId xmlns:a16="http://schemas.microsoft.com/office/drawing/2014/main" val="2513317310"/>
                    </a:ext>
                  </a:extLst>
                </a:gridCol>
                <a:gridCol w="1005350">
                  <a:extLst>
                    <a:ext uri="{9D8B030D-6E8A-4147-A177-3AD203B41FA5}">
                      <a16:colId xmlns:a16="http://schemas.microsoft.com/office/drawing/2014/main" val="3604799716"/>
                    </a:ext>
                  </a:extLst>
                </a:gridCol>
                <a:gridCol w="1143498">
                  <a:extLst>
                    <a:ext uri="{9D8B030D-6E8A-4147-A177-3AD203B41FA5}">
                      <a16:colId xmlns:a16="http://schemas.microsoft.com/office/drawing/2014/main" val="316603894"/>
                    </a:ext>
                  </a:extLst>
                </a:gridCol>
              </a:tblGrid>
              <a:tr h="103373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Sasaran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Strategis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</a:rPr>
                        <a:t>Indikator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</a:rPr>
                        <a:t>Kinerja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</a:rPr>
                        <a:t>Satuan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</a:rPr>
                        <a:t>Indikator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</a:rPr>
                        <a:t>Kinerja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</a:rPr>
                        <a:t>Tahun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 2018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Capaian</a:t>
                      </a:r>
                      <a:r>
                        <a:rPr lang="en-US" sz="1400" dirty="0">
                          <a:effectLst/>
                        </a:rPr>
                        <a:t> 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723195"/>
                  </a:ext>
                </a:extLst>
              </a:tr>
              <a:tr h="68915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Target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</a:rPr>
                        <a:t>Realisasi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8161888"/>
                  </a:ext>
                </a:extLst>
              </a:tr>
              <a:tr h="4104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7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08360207"/>
                  </a:ext>
                </a:extLst>
              </a:tr>
              <a:tr h="20674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Menurunkan tingkat konflik antar masyarakat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Jumlah persentase penurunan Angka gangguan sosial, ideologi, politik, ekonomi, pertahanan dan keamanan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204,55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204,55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22126231"/>
                  </a:ext>
                </a:extLst>
              </a:tr>
              <a:tr h="13783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Meningkatnya Partisipasi Organisasi Kemasyarakatan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Jumlah pembinaan LSM, OKP/Ormas yang terdaftar dan aktif di Kabupaten Sukabumi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LSM, OKP/Ormas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649553"/>
                  </a:ext>
                </a:extLst>
              </a:tr>
              <a:tr h="12905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Meningkatkan pemahaman politik daerah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Jumlah pemahaman pembinaan /Pendidikan politik daerah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Orang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400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100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20708652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A02CEB22-74BF-444B-8FF0-A9C0B97B47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6733" y="2110154"/>
            <a:ext cx="7135790" cy="6869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55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0F2D14-8A9F-4056-86A9-F3AC06EE6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21" y="1056132"/>
            <a:ext cx="16457772" cy="991024"/>
          </a:xfrm>
        </p:spPr>
        <p:txBody>
          <a:bodyPr>
            <a:normAutofit fontScale="90000"/>
          </a:bodyPr>
          <a:lstStyle/>
          <a:p>
            <a:r>
              <a:rPr lang="en-US" sz="6000" dirty="0"/>
              <a:t>PERBANDINGAN KINERJA 3 TAHUN SEKARANG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561D07E-BD67-4B3E-8FC0-21499389B6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353060"/>
              </p:ext>
            </p:extLst>
          </p:nvPr>
        </p:nvGraphicFramePr>
        <p:xfrm>
          <a:off x="2930768" y="2485292"/>
          <a:ext cx="13551879" cy="6072553"/>
        </p:xfrm>
        <a:graphic>
          <a:graphicData uri="http://schemas.openxmlformats.org/drawingml/2006/table">
            <a:tbl>
              <a:tblPr firstRow="1" firstCol="1" bandRow="1"/>
              <a:tblGrid>
                <a:gridCol w="720026">
                  <a:extLst>
                    <a:ext uri="{9D8B030D-6E8A-4147-A177-3AD203B41FA5}">
                      <a16:colId xmlns:a16="http://schemas.microsoft.com/office/drawing/2014/main" val="2289061213"/>
                    </a:ext>
                  </a:extLst>
                </a:gridCol>
                <a:gridCol w="2800523">
                  <a:extLst>
                    <a:ext uri="{9D8B030D-6E8A-4147-A177-3AD203B41FA5}">
                      <a16:colId xmlns:a16="http://schemas.microsoft.com/office/drawing/2014/main" val="137622701"/>
                    </a:ext>
                  </a:extLst>
                </a:gridCol>
                <a:gridCol w="2916151">
                  <a:extLst>
                    <a:ext uri="{9D8B030D-6E8A-4147-A177-3AD203B41FA5}">
                      <a16:colId xmlns:a16="http://schemas.microsoft.com/office/drawing/2014/main" val="4217699602"/>
                    </a:ext>
                  </a:extLst>
                </a:gridCol>
                <a:gridCol w="1058281">
                  <a:extLst>
                    <a:ext uri="{9D8B030D-6E8A-4147-A177-3AD203B41FA5}">
                      <a16:colId xmlns:a16="http://schemas.microsoft.com/office/drawing/2014/main" val="1912621139"/>
                    </a:ext>
                  </a:extLst>
                </a:gridCol>
                <a:gridCol w="1521574">
                  <a:extLst>
                    <a:ext uri="{9D8B030D-6E8A-4147-A177-3AD203B41FA5}">
                      <a16:colId xmlns:a16="http://schemas.microsoft.com/office/drawing/2014/main" val="3806549791"/>
                    </a:ext>
                  </a:extLst>
                </a:gridCol>
                <a:gridCol w="1606236">
                  <a:extLst>
                    <a:ext uri="{9D8B030D-6E8A-4147-A177-3AD203B41FA5}">
                      <a16:colId xmlns:a16="http://schemas.microsoft.com/office/drawing/2014/main" val="648695436"/>
                    </a:ext>
                  </a:extLst>
                </a:gridCol>
                <a:gridCol w="1606236">
                  <a:extLst>
                    <a:ext uri="{9D8B030D-6E8A-4147-A177-3AD203B41FA5}">
                      <a16:colId xmlns:a16="http://schemas.microsoft.com/office/drawing/2014/main" val="247795405"/>
                    </a:ext>
                  </a:extLst>
                </a:gridCol>
                <a:gridCol w="1322852">
                  <a:extLst>
                    <a:ext uri="{9D8B030D-6E8A-4147-A177-3AD203B41FA5}">
                      <a16:colId xmlns:a16="http://schemas.microsoft.com/office/drawing/2014/main" val="472412349"/>
                    </a:ext>
                  </a:extLst>
                </a:gridCol>
              </a:tblGrid>
              <a:tr h="61197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No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Sasaran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Strategis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Indikator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Kinerja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Satuan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Realisasi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Kinerja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%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capaian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kinerja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s.d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tahun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2018 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6554602"/>
                  </a:ext>
                </a:extLst>
              </a:tr>
              <a:tr h="6148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2016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2017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2018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6978359"/>
                  </a:ext>
                </a:extLst>
              </a:tr>
              <a:tr h="3461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5186629"/>
                  </a:ext>
                </a:extLst>
              </a:tr>
              <a:tr h="17306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Menurunkan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tingkat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konflik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antar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masyarakat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Jumlah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persentase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penurunan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Angka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gangguan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sosial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ideologi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politik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ekonomi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pertahanan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dan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keamanan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100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48,89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204,55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117,81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6352281"/>
                  </a:ext>
                </a:extLst>
              </a:tr>
              <a:tr h="17306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2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Meningkatnya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Partisipasi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Organisasi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Kemasyarakatan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Jumlah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persentase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Peserta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Kegiatan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pembinaan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LSM, OKP/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Ormas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yang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terdaftar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dan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aktif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di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Kabupaten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Sukabumi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41,67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100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50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66,67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2566072"/>
                  </a:ext>
                </a:extLst>
              </a:tr>
              <a:tr h="10383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3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Meningkatkan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pemahaman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politik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daerah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Jumlah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Peserta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kegiatan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pendidikan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/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pembinaan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politik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daerah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25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75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66485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9387998"/>
      </p:ext>
    </p:extLst>
  </p:cSld>
  <p:clrMapOvr>
    <a:masterClrMapping/>
  </p:clrMapOvr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Vega - Footer Only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Vega">
      <a:majorFont>
        <a:latin typeface="Route 159 UltraLight"/>
        <a:ea typeface="Spica Neue Light"/>
        <a:cs typeface=""/>
      </a:majorFont>
      <a:minorFont>
        <a:latin typeface="Open Sans"/>
        <a:ea typeface="Spica Neue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Vega - Free">
  <a:themeElements>
    <a:clrScheme name="A">
      <a:dk1>
        <a:srgbClr val="1C1C1C"/>
      </a:dk1>
      <a:lt1>
        <a:sysClr val="window" lastClr="FFFFFF"/>
      </a:lt1>
      <a:dk2>
        <a:srgbClr val="545454"/>
      </a:dk2>
      <a:lt2>
        <a:srgbClr val="EEECE1"/>
      </a:lt2>
      <a:accent1>
        <a:srgbClr val="00ACE2"/>
      </a:accent1>
      <a:accent2>
        <a:srgbClr val="FD497C"/>
      </a:accent2>
      <a:accent3>
        <a:srgbClr val="87C32F"/>
      </a:accent3>
      <a:accent4>
        <a:srgbClr val="B143DD"/>
      </a:accent4>
      <a:accent5>
        <a:srgbClr val="FFA513"/>
      </a:accent5>
      <a:accent6>
        <a:srgbClr val="5BB8D1"/>
      </a:accent6>
      <a:hlink>
        <a:srgbClr val="00ACE2"/>
      </a:hlink>
      <a:folHlink>
        <a:srgbClr val="00ACE2"/>
      </a:folHlink>
    </a:clrScheme>
    <a:fontScheme name="Vega">
      <a:majorFont>
        <a:latin typeface="Route 159 UltraLight"/>
        <a:ea typeface="Spica Neue Light"/>
        <a:cs typeface=""/>
      </a:majorFont>
      <a:minorFont>
        <a:latin typeface="Open Sans"/>
        <a:ea typeface="Spica Neue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17861</TotalTime>
  <Words>934</Words>
  <Application>Microsoft Office PowerPoint</Application>
  <PresentationFormat>Custom</PresentationFormat>
  <Paragraphs>256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10</vt:i4>
      </vt:variant>
    </vt:vector>
  </HeadingPairs>
  <TitlesOfParts>
    <vt:vector size="36" baseType="lpstr">
      <vt:lpstr>Adobe Caslon Pro</vt:lpstr>
      <vt:lpstr>Aleo-Bold</vt:lpstr>
      <vt:lpstr>Aleo-BoldItalic</vt:lpstr>
      <vt:lpstr>Aleo-LightItalic</vt:lpstr>
      <vt:lpstr>Arial</vt:lpstr>
      <vt:lpstr>Bebas Neue Regular</vt:lpstr>
      <vt:lpstr>Birch Std</vt:lpstr>
      <vt:lpstr>Bookman Old Style</vt:lpstr>
      <vt:lpstr>Calibri</vt:lpstr>
      <vt:lpstr>Calibri Light</vt:lpstr>
      <vt:lpstr>Constantia</vt:lpstr>
      <vt:lpstr>Open Sans</vt:lpstr>
      <vt:lpstr>Open Sans Light</vt:lpstr>
      <vt:lpstr>Open Sans Semibold</vt:lpstr>
      <vt:lpstr>Route 159 Bold</vt:lpstr>
      <vt:lpstr>Route 159 Light</vt:lpstr>
      <vt:lpstr>Route 159 SemiBold</vt:lpstr>
      <vt:lpstr>Route 159 UltraLight</vt:lpstr>
      <vt:lpstr>Times New Roman</vt:lpstr>
      <vt:lpstr>Ubuntu Medium</vt:lpstr>
      <vt:lpstr>Wingdings</vt:lpstr>
      <vt:lpstr>Wingdings 2</vt:lpstr>
      <vt:lpstr>Custom Design</vt:lpstr>
      <vt:lpstr>Vega - Footer Only</vt:lpstr>
      <vt:lpstr>Vega - Free</vt:lpstr>
      <vt:lpstr>Flow</vt:lpstr>
      <vt:lpstr>PROGRAM PRIORITAS</vt:lpstr>
      <vt:lpstr>PowerPoint Presentation</vt:lpstr>
      <vt:lpstr>PowerPoint Presentation</vt:lpstr>
      <vt:lpstr> Tugas Pokok dan Fungsi</vt:lpstr>
      <vt:lpstr>PROGRAM PRIORITAS 2020</vt:lpstr>
      <vt:lpstr>PROGRAM DAN KEGIATAN TAHUN 2020</vt:lpstr>
      <vt:lpstr>Sasaran Strategis Badan Kesbangpol</vt:lpstr>
      <vt:lpstr>CAPAIAN KINERJA TAHUN 2018 TERHADAP TARGET RENSTRA</vt:lpstr>
      <vt:lpstr>PERBANDINGAN KINERJA 3 TAHUN SEKARANG</vt:lpstr>
      <vt:lpstr>TERIMAKASIH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Vega</dc:title>
  <dc:creator>Jun</dc:creator>
  <cp:lastModifiedBy>KESBANG</cp:lastModifiedBy>
  <cp:revision>640</cp:revision>
  <cp:lastPrinted>2017-08-20T04:07:28Z</cp:lastPrinted>
  <dcterms:created xsi:type="dcterms:W3CDTF">2015-09-05T11:42:45Z</dcterms:created>
  <dcterms:modified xsi:type="dcterms:W3CDTF">2019-03-26T08:48:16Z</dcterms:modified>
</cp:coreProperties>
</file>