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4" r:id="rId1"/>
  </p:sldMasterIdLst>
  <p:sldIdLst>
    <p:sldId id="256" r:id="rId2"/>
  </p:sldIdLst>
  <p:sldSz cx="9144000" cy="6858000" type="screen4x3"/>
  <p:notesSz cx="7102475" cy="9388475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d-ID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A80DB2D-C979-4F68-8576-0B5953C09DF2}" type="datetimeFigureOut">
              <a:rPr lang="id-ID" smtClean="0"/>
              <a:t>12/02/2019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B812041-C661-4D83-9A49-8952EDDC9F24}" type="slidenum">
              <a:rPr lang="id-ID" smtClean="0"/>
              <a:t>‹#›</a:t>
            </a:fld>
            <a:endParaRPr lang="id-ID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6200000">
            <a:off x="4968044" y="2960948"/>
            <a:ext cx="6048672" cy="108012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id-ID">
                <a:solidFill>
                  <a:schemeClr val="tx1"/>
                </a:solidFill>
              </a:rPr>
              <a:t>PEMERINTAH KABUPATEN SUKABUMI</a:t>
            </a:r>
          </a:p>
          <a:p>
            <a:pPr algn="ctr"/>
            <a:r>
              <a:rPr lang="id-ID" sz="1800" b="1">
                <a:solidFill>
                  <a:schemeClr val="tx1"/>
                </a:solidFill>
              </a:rPr>
              <a:t>KANTOR KESATUAN BANGSA DAN POLITIK</a:t>
            </a:r>
          </a:p>
          <a:p>
            <a:pPr algn="ctr"/>
            <a:r>
              <a:rPr lang="id-ID" sz="1800">
                <a:solidFill>
                  <a:schemeClr val="tx1"/>
                </a:solidFill>
              </a:rPr>
              <a:t>JL. Siliwangi No. 10 Palabuhanratu</a:t>
            </a:r>
            <a:endParaRPr lang="id-ID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-505" y="2384883"/>
            <a:ext cx="5832645" cy="2016227"/>
          </a:xfrm>
        </p:spPr>
        <p:txBody>
          <a:bodyPr>
            <a:noAutofit/>
          </a:bodyPr>
          <a:lstStyle/>
          <a:p>
            <a:pPr algn="ctr"/>
            <a:r>
              <a:rPr lang="id-ID" sz="3200" dirty="0">
                <a:solidFill>
                  <a:schemeClr val="tx1"/>
                </a:solidFill>
              </a:rPr>
              <a:t>RENCANA KERJA</a:t>
            </a:r>
            <a:br>
              <a:rPr lang="id-ID" sz="2800" dirty="0">
                <a:solidFill>
                  <a:schemeClr val="tx1"/>
                </a:solidFill>
              </a:rPr>
            </a:br>
            <a:r>
              <a:rPr lang="id-ID" sz="2400" b="0" dirty="0">
                <a:solidFill>
                  <a:schemeClr val="tx1"/>
                </a:solidFill>
              </a:rPr>
              <a:t>( RENJA</a:t>
            </a:r>
            <a:r>
              <a:rPr lang="en-US" sz="2400" b="0" dirty="0">
                <a:solidFill>
                  <a:schemeClr val="tx1"/>
                </a:solidFill>
              </a:rPr>
              <a:t> PERUBAHAN</a:t>
            </a:r>
            <a:r>
              <a:rPr lang="id-ID" sz="2400" b="0" dirty="0">
                <a:solidFill>
                  <a:schemeClr val="tx1"/>
                </a:solidFill>
              </a:rPr>
              <a:t>)</a:t>
            </a:r>
            <a:br>
              <a:rPr lang="id-ID" sz="2800" dirty="0">
                <a:solidFill>
                  <a:schemeClr val="tx1"/>
                </a:solidFill>
              </a:rPr>
            </a:br>
            <a:r>
              <a:rPr lang="id-ID" sz="1800" dirty="0">
                <a:solidFill>
                  <a:schemeClr val="tx1"/>
                </a:solidFill>
              </a:rPr>
              <a:t>KANTOR KESATUAN </a:t>
            </a:r>
            <a:r>
              <a:rPr lang="id-ID" sz="1800" dirty="0">
                <a:solidFill>
                  <a:schemeClr val="tx1"/>
                </a:solidFill>
                <a:latin typeface="+mn-lt"/>
              </a:rPr>
              <a:t>BANGSA</a:t>
            </a:r>
            <a:r>
              <a:rPr lang="id-ID" sz="1800" dirty="0">
                <a:solidFill>
                  <a:schemeClr val="tx1"/>
                </a:solidFill>
              </a:rPr>
              <a:t> DAN POLITIK</a:t>
            </a:r>
            <a:br>
              <a:rPr lang="id-ID" sz="3600" dirty="0">
                <a:solidFill>
                  <a:schemeClr val="tx1"/>
                </a:solidFill>
              </a:rPr>
            </a:br>
            <a:r>
              <a:rPr lang="id-ID" sz="2400" b="0" dirty="0">
                <a:solidFill>
                  <a:schemeClr val="tx1"/>
                </a:solidFill>
              </a:rPr>
              <a:t>KABUPATEN SUKABUMI</a:t>
            </a:r>
            <a:br>
              <a:rPr lang="id-ID" sz="2400" dirty="0">
                <a:solidFill>
                  <a:schemeClr val="tx1"/>
                </a:solidFill>
              </a:rPr>
            </a:br>
            <a:r>
              <a:rPr lang="id-ID" sz="2400" b="0" dirty="0">
                <a:solidFill>
                  <a:schemeClr val="tx1"/>
                </a:solidFill>
              </a:rPr>
              <a:t>TAHUN</a:t>
            </a:r>
            <a:r>
              <a:rPr lang="id-ID" sz="2400" dirty="0">
                <a:solidFill>
                  <a:schemeClr val="tx1"/>
                </a:solidFill>
              </a:rPr>
              <a:t> </a:t>
            </a:r>
            <a:r>
              <a:rPr lang="id-ID" sz="2400" b="0" dirty="0">
                <a:solidFill>
                  <a:schemeClr val="tx1"/>
                </a:solidFill>
              </a:rPr>
              <a:t>201</a:t>
            </a:r>
            <a:r>
              <a:rPr lang="en-US" sz="2400" b="0" dirty="0">
                <a:solidFill>
                  <a:schemeClr val="tx1"/>
                </a:solidFill>
              </a:rPr>
              <a:t>8</a:t>
            </a:r>
            <a:endParaRPr lang="id-ID" sz="2400" b="0" dirty="0">
              <a:solidFill>
                <a:schemeClr val="tx1"/>
              </a:solidFill>
            </a:endParaRPr>
          </a:p>
        </p:txBody>
      </p:sp>
      <p:pic>
        <p:nvPicPr>
          <p:cNvPr id="4" name="Picture 3" descr="D:\logo kabupaten sukabumi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8" r="24638"/>
          <a:stretch/>
        </p:blipFill>
        <p:spPr bwMode="auto">
          <a:xfrm rot="16200000">
            <a:off x="682898" y="2709591"/>
            <a:ext cx="865438" cy="1152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1381568"/>
      </p:ext>
    </p:extLst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328</TotalTime>
  <Words>17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Georgia</vt:lpstr>
      <vt:lpstr>Wingdings</vt:lpstr>
      <vt:lpstr>Wingdings 2</vt:lpstr>
      <vt:lpstr>Civic</vt:lpstr>
      <vt:lpstr>RENCANA KERJA ( RENJA PERUBAHAN) KANTOR KESATUAN BANGSA DAN POLITIK KABUPATEN SUKABUMI TAHUN 2018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RENCANA KERJA  ( RENJA ) KANTOR KESATUAN BANGSA DAN POLITIK KABUPATEN SUKABUMI</dc:title>
  <dc:creator>TOSHIBA-PC</dc:creator>
  <cp:lastModifiedBy>KESBANG</cp:lastModifiedBy>
  <cp:revision>17</cp:revision>
  <cp:lastPrinted>2019-02-12T05:54:56Z</cp:lastPrinted>
  <dcterms:created xsi:type="dcterms:W3CDTF">2016-09-16T01:03:46Z</dcterms:created>
  <dcterms:modified xsi:type="dcterms:W3CDTF">2019-02-12T09:24:01Z</dcterms:modified>
</cp:coreProperties>
</file>